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26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4AA9A-AD55-49F0-B5F8-BC873D1F8747}" type="datetimeFigureOut">
              <a:rPr lang="ru-RU" smtClean="0"/>
              <a:t>30.10.2023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D388B-5DC3-42E2-AB67-AA713EE486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3015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4AA9A-AD55-49F0-B5F8-BC873D1F8747}" type="datetimeFigureOut">
              <a:rPr lang="ru-RU" smtClean="0"/>
              <a:t>30.10.2023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D388B-5DC3-42E2-AB67-AA713EE486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7003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4AA9A-AD55-49F0-B5F8-BC873D1F8747}" type="datetimeFigureOut">
              <a:rPr lang="ru-RU" smtClean="0"/>
              <a:t>30.10.2023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D388B-5DC3-42E2-AB67-AA713EE486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161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4AA9A-AD55-49F0-B5F8-BC873D1F8747}" type="datetimeFigureOut">
              <a:rPr lang="ru-RU" smtClean="0"/>
              <a:t>30.10.2023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D388B-5DC3-42E2-AB67-AA713EE486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2055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4AA9A-AD55-49F0-B5F8-BC873D1F8747}" type="datetimeFigureOut">
              <a:rPr lang="ru-RU" smtClean="0"/>
              <a:t>30.10.2023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D388B-5DC3-42E2-AB67-AA713EE486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1574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4AA9A-AD55-49F0-B5F8-BC873D1F8747}" type="datetimeFigureOut">
              <a:rPr lang="ru-RU" smtClean="0"/>
              <a:t>30.10.2023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D388B-5DC3-42E2-AB67-AA713EE486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1861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4AA9A-AD55-49F0-B5F8-BC873D1F8747}" type="datetimeFigureOut">
              <a:rPr lang="ru-RU" smtClean="0"/>
              <a:t>30.10.2023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D388B-5DC3-42E2-AB67-AA713EE486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3398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4AA9A-AD55-49F0-B5F8-BC873D1F8747}" type="datetimeFigureOut">
              <a:rPr lang="ru-RU" smtClean="0"/>
              <a:t>30.10.2023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D388B-5DC3-42E2-AB67-AA713EE486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3471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4AA9A-AD55-49F0-B5F8-BC873D1F8747}" type="datetimeFigureOut">
              <a:rPr lang="ru-RU" smtClean="0"/>
              <a:t>30.10.2023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D388B-5DC3-42E2-AB67-AA713EE486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5364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4AA9A-AD55-49F0-B5F8-BC873D1F8747}" type="datetimeFigureOut">
              <a:rPr lang="ru-RU" smtClean="0"/>
              <a:t>30.10.2023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D388B-5DC3-42E2-AB67-AA713EE486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8503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4AA9A-AD55-49F0-B5F8-BC873D1F8747}" type="datetimeFigureOut">
              <a:rPr lang="ru-RU" smtClean="0"/>
              <a:t>30.10.2023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D388B-5DC3-42E2-AB67-AA713EE486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5210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4AA9A-AD55-49F0-B5F8-BC873D1F8747}" type="datetimeFigureOut">
              <a:rPr lang="ru-RU" smtClean="0"/>
              <a:t>30.10.2023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D388B-5DC3-42E2-AB67-AA713EE486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2840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gif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video" Target="../media/media1.mp4"/><Relationship Id="rId7" Type="http://schemas.openxmlformats.org/officeDocument/2006/relationships/image" Target="../media/image10.png"/><Relationship Id="rId2" Type="http://schemas.microsoft.com/office/2007/relationships/media" Target="../media/media1.mp4"/><Relationship Id="rId1" Type="http://schemas.openxmlformats.org/officeDocument/2006/relationships/tags" Target="../tags/tag1.xml"/><Relationship Id="rId6" Type="http://schemas.openxmlformats.org/officeDocument/2006/relationships/image" Target="../media/image9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2.xml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1836126" y="1533623"/>
            <a:ext cx="85197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720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Вероятности</a:t>
            </a:r>
            <a:endParaRPr lang="ru-RU" sz="7200" dirty="0">
              <a:solidFill>
                <a:schemeClr val="bg1">
                  <a:lumMod val="8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73568" y="2759873"/>
            <a:ext cx="72448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720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Выбора</a:t>
            </a:r>
            <a:r>
              <a:rPr lang="en-US" sz="720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?..</a:t>
            </a:r>
            <a:endParaRPr lang="ru-RU" sz="7200" dirty="0">
              <a:solidFill>
                <a:schemeClr val="bg1">
                  <a:lumMod val="8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1030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72" y="4485547"/>
            <a:ext cx="5878009" cy="2106287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39" y="2492333"/>
            <a:ext cx="4667901" cy="1924319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290" y="508462"/>
            <a:ext cx="5465867" cy="19149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150281" y="1408427"/>
            <a:ext cx="5533504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4000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Небольшой интерактив.</a:t>
            </a:r>
          </a:p>
          <a:p>
            <a:pPr algn="just"/>
            <a:endParaRPr lang="ru-RU" sz="40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3600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Что бы взяли вы</a:t>
            </a:r>
            <a:r>
              <a:rPr lang="en-US" sz="3600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ru-RU" sz="36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71101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7" name="Группа 6"/>
          <p:cNvGrpSpPr/>
          <p:nvPr/>
        </p:nvGrpSpPr>
        <p:grpSpPr>
          <a:xfrm>
            <a:off x="724423" y="494027"/>
            <a:ext cx="5676376" cy="5910115"/>
            <a:chOff x="724423" y="494027"/>
            <a:chExt cx="5676376" cy="5910115"/>
          </a:xfrm>
        </p:grpSpPr>
        <p:sp>
          <p:nvSpPr>
            <p:cNvPr id="3" name="TextBox 2"/>
            <p:cNvSpPr txBox="1"/>
            <p:nvPr/>
          </p:nvSpPr>
          <p:spPr>
            <a:xfrm>
              <a:off x="724423" y="5203813"/>
              <a:ext cx="567637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ru-RU" sz="3600" dirty="0" smtClean="0">
                  <a:solidFill>
                    <a:schemeClr val="bg1">
                      <a:lumMod val="9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..Результат не так важен</a:t>
              </a:r>
              <a:r>
                <a:rPr lang="en-US" sz="3600" dirty="0">
                  <a:solidFill>
                    <a:schemeClr val="bg1">
                      <a:lumMod val="9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endParaRPr lang="ru-RU" sz="3600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just"/>
              <a:r>
                <a:rPr lang="ru-RU" sz="3600" dirty="0" smtClean="0">
                  <a:solidFill>
                    <a:schemeClr val="bg1">
                      <a:lumMod val="9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как сам процесс выбора...</a:t>
              </a:r>
              <a:endParaRPr lang="ru-RU" sz="3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6" name="Рисунок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9358" y="494027"/>
              <a:ext cx="3499371" cy="4709786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6701424" y="971483"/>
            <a:ext cx="492807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Поэтому для будущей простоты можно убрать незначительную информацию, оставив лишь людские отзывы.</a:t>
            </a:r>
            <a:endParaRPr lang="ru-RU" sz="36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3827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72" y="4485547"/>
            <a:ext cx="5878009" cy="2106287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39" y="2492333"/>
            <a:ext cx="4667901" cy="1924319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290" y="508462"/>
            <a:ext cx="5465867" cy="1914978"/>
          </a:xfrm>
          <a:prstGeom prst="rect">
            <a:avLst/>
          </a:prstGeom>
        </p:spPr>
      </p:pic>
      <p:pic>
        <p:nvPicPr>
          <p:cNvPr id="25" name="Рисунок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72" y="4485275"/>
            <a:ext cx="5883059" cy="2108096"/>
          </a:xfrm>
          <a:prstGeom prst="rect">
            <a:avLst/>
          </a:prstGeom>
        </p:spPr>
      </p:pic>
      <p:pic>
        <p:nvPicPr>
          <p:cNvPr id="23" name="Рисунок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39" y="2490796"/>
            <a:ext cx="4667250" cy="1924050"/>
          </a:xfrm>
          <a:prstGeom prst="rect">
            <a:avLst/>
          </a:prstGeom>
        </p:spPr>
      </p:pic>
      <p:pic>
        <p:nvPicPr>
          <p:cNvPr id="24" name="Рисунок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290" y="506656"/>
            <a:ext cx="5410200" cy="1895475"/>
          </a:xfrm>
          <a:prstGeom prst="rect">
            <a:avLst/>
          </a:prstGeom>
        </p:spPr>
      </p:pic>
      <p:grpSp>
        <p:nvGrpSpPr>
          <p:cNvPr id="5" name="Группа 4"/>
          <p:cNvGrpSpPr/>
          <p:nvPr/>
        </p:nvGrpSpPr>
        <p:grpSpPr>
          <a:xfrm>
            <a:off x="1603544" y="5117"/>
            <a:ext cx="3589929" cy="6586717"/>
            <a:chOff x="7999421" y="571500"/>
            <a:chExt cx="1905000" cy="5715000"/>
          </a:xfrm>
        </p:grpSpPr>
        <p:pic>
          <p:nvPicPr>
            <p:cNvPr id="4" name="Рисунок 3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99421" y="2476500"/>
              <a:ext cx="1905000" cy="1905000"/>
            </a:xfrm>
            <a:prstGeom prst="rect">
              <a:avLst/>
            </a:prstGeom>
          </p:spPr>
        </p:pic>
        <p:pic>
          <p:nvPicPr>
            <p:cNvPr id="14" name="Рисунок 13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99421" y="4381500"/>
              <a:ext cx="1905000" cy="1905000"/>
            </a:xfrm>
            <a:prstGeom prst="rect">
              <a:avLst/>
            </a:prstGeom>
          </p:spPr>
        </p:pic>
        <p:pic>
          <p:nvPicPr>
            <p:cNvPr id="15" name="Рисунок 14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99421" y="571500"/>
              <a:ext cx="1905000" cy="1905000"/>
            </a:xfrm>
            <a:prstGeom prst="rect">
              <a:avLst/>
            </a:prstGeom>
          </p:spPr>
        </p:pic>
      </p:grpSp>
      <p:sp>
        <p:nvSpPr>
          <p:cNvPr id="26" name="TextBox 25"/>
          <p:cNvSpPr txBox="1"/>
          <p:nvPr/>
        </p:nvSpPr>
        <p:spPr>
          <a:xfrm>
            <a:off x="6701424" y="971483"/>
            <a:ext cx="52108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Теперь упростим отзывы.</a:t>
            </a:r>
          </a:p>
          <a:p>
            <a:pPr algn="ctr"/>
            <a:r>
              <a:rPr lang="ru-RU" sz="3600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Будут или </a:t>
            </a:r>
            <a:r>
              <a:rPr lang="ru-RU" sz="36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👍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3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или </a:t>
            </a:r>
            <a:r>
              <a:rPr lang="ru-RU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👎</a:t>
            </a:r>
            <a:r>
              <a:rPr lang="ru-RU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ctr"/>
            <a:endParaRPr lang="ru-RU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Также попробуем рассмотреть лишь среднюю опцию.</a:t>
            </a:r>
          </a:p>
        </p:txBody>
      </p:sp>
      <p:pic>
        <p:nvPicPr>
          <p:cNvPr id="30" name="Рисунок 2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23754" y="3512457"/>
            <a:ext cx="3589929" cy="4574961"/>
          </a:xfrm>
          <a:prstGeom prst="rect">
            <a:avLst/>
          </a:prstGeom>
        </p:spPr>
      </p:pic>
      <p:pic>
        <p:nvPicPr>
          <p:cNvPr id="31" name="Рисунок 3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23755" y="-878689"/>
            <a:ext cx="3589929" cy="4574963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814" y="2843024"/>
            <a:ext cx="2433195" cy="811065"/>
          </a:xfrm>
          <a:prstGeom prst="rect">
            <a:avLst/>
          </a:prstGeom>
        </p:spPr>
      </p:pic>
      <p:pic>
        <p:nvPicPr>
          <p:cNvPr id="35" name="Рисунок 3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72" y="1391204"/>
            <a:ext cx="5889319" cy="2195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41740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8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2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3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3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51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880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2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6420070" y="499871"/>
            <a:ext cx="536113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3600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общем, у нас есть «правдоподобные» данные о событии.</a:t>
            </a:r>
          </a:p>
          <a:p>
            <a:pPr algn="r"/>
            <a:r>
              <a:rPr lang="ru-RU" sz="3600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r"/>
            <a:r>
              <a:rPr lang="ru-RU" sz="3600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Мы же хотим сделать предположение о возможном </a:t>
            </a:r>
            <a:r>
              <a:rPr lang="ru-RU" sz="3600" b="1" i="1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нашем </a:t>
            </a:r>
            <a:r>
              <a:rPr lang="ru-RU" sz="3600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исходе.</a:t>
            </a:r>
            <a:endParaRPr lang="ru-RU" sz="36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709" y="231479"/>
            <a:ext cx="3508859" cy="1169620"/>
          </a:xfrm>
          <a:prstGeom prst="rect">
            <a:avLst/>
          </a:prstGeom>
        </p:spPr>
      </p:pic>
      <p:pic>
        <p:nvPicPr>
          <p:cNvPr id="11" name="Рисунок 10" descr="\documentclass{article}&#10;\input{D:/some__shit/Ultra_Probably_Project/pkg.tex}&#10;\pagestyle{empty}&#10;\begin{document}&#10;&#10;\YELLOW{Data:}&#10;&#10;\end{document}" title="IguanaTex Bitmap Displa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40" y="499871"/>
            <a:ext cx="2098528" cy="632837"/>
          </a:xfrm>
          <a:prstGeom prst="rect">
            <a:avLst/>
          </a:prstGeom>
        </p:spPr>
      </p:pic>
      <p:pic>
        <p:nvPicPr>
          <p:cNvPr id="14" name="out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446082" y="1401099"/>
            <a:ext cx="6158560" cy="3421422"/>
          </a:xfrm>
          <a:prstGeom prst="rect">
            <a:avLst/>
          </a:prstGeom>
        </p:spPr>
      </p:pic>
      <p:grpSp>
        <p:nvGrpSpPr>
          <p:cNvPr id="34" name="Группа 33"/>
          <p:cNvGrpSpPr/>
          <p:nvPr/>
        </p:nvGrpSpPr>
        <p:grpSpPr>
          <a:xfrm>
            <a:off x="512180" y="1627411"/>
            <a:ext cx="9025529" cy="3805630"/>
            <a:chOff x="512180" y="1627411"/>
            <a:chExt cx="9025529" cy="3805630"/>
          </a:xfrm>
        </p:grpSpPr>
        <p:sp>
          <p:nvSpPr>
            <p:cNvPr id="8" name="TextBox 7"/>
            <p:cNvSpPr txBox="1"/>
            <p:nvPr/>
          </p:nvSpPr>
          <p:spPr>
            <a:xfrm>
              <a:off x="512180" y="1627411"/>
              <a:ext cx="5361139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3600" dirty="0" smtClean="0">
                  <a:solidFill>
                    <a:schemeClr val="bg1">
                      <a:lumMod val="9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Пусть эта константа</a:t>
              </a:r>
              <a:r>
                <a:rPr lang="en-US" sz="3600" dirty="0" smtClean="0">
                  <a:solidFill>
                    <a:schemeClr val="bg1">
                      <a:lumMod val="9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600" dirty="0" smtClean="0">
                  <a:solidFill>
                    <a:srgbClr val="FFFF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[s]</a:t>
              </a:r>
              <a:r>
                <a:rPr lang="ru-RU" sz="3600" dirty="0" smtClean="0">
                  <a:solidFill>
                    <a:srgbClr val="FFFF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sz="3600" dirty="0" smtClean="0">
                  <a:solidFill>
                    <a:schemeClr val="bg1">
                      <a:lumMod val="9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нам известна. Тогда преобразовав ее</a:t>
              </a:r>
              <a:r>
                <a:rPr lang="ru-RU" sz="3600" smtClean="0">
                  <a:solidFill>
                    <a:schemeClr val="bg1">
                      <a:lumMod val="9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в </a:t>
              </a:r>
              <a:r>
                <a:rPr lang="ru-RU" sz="3600" dirty="0" smtClean="0">
                  <a:solidFill>
                    <a:schemeClr val="bg1">
                      <a:lumMod val="9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вероятность удачного исхода, получим:</a:t>
              </a:r>
              <a:endParaRPr lang="ru-RU" sz="3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33" name="Рисунок 32" descr="\documentclass{article}&#10;\input{D:/some__shit/Ultra_Probably_Project/pkg.tex}&#10;\pagestyle{empty}&#10;\begin{document}&#10;&#10;$ \WHITE {P\left(\GREENC{N} ,  \REDC{N} | \YELLOWC{s \approx 0.86} \right) = \phantom{_1}} &#10;\WHITE{\mathbb{C} ^ {\GREENC{N}} _ { ( \GREENC{N} + \REDC{N} ) } }&#10;\WHITE{ ( \YELLOWC{s} ) ^{\GREENC{N} }}&#10;\WHITE{ ( 1- \YELLOWC{s} ) ^{\REDC{N}}} $&#10;&#10;\end{document}" title="IguanaTex Bitmap Display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181" y="4784992"/>
              <a:ext cx="9025528" cy="6480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458530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5000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1" presetID="2" presetClass="mediacall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6" dur="1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cmd type="call" cmd="stop">
                                      <p:cBhvr>
                                        <p:cTn id="22" dur="1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mute="1">
                <p:cTn id="27" fill="hold" display="0">
                  <p:stCondLst>
                    <p:cond delay="indefinite"/>
                  </p:stCondLst>
                </p:cTn>
                <p:tgtEl>
                  <p:spTgt spid="14"/>
                </p:tgtEl>
              </p:cMediaNode>
            </p:video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44.7319"/>
  <p:tag name="ORIGINALWIDTH" val="479.94"/>
  <p:tag name="OUTPUTTYPE" val="PNG"/>
  <p:tag name="IGUANATEXVERSION" val="160"/>
  <p:tag name="LATEXADDIN" val="\documentclass{article}&#10;\input{D:/some__shit/Ultra_Probably_Project/pkg.tex}&#10;\pagestyle{empty}&#10;\begin{document}&#10;&#10;\YELLOW{Data:}&#10;&#10;\end{document}"/>
  <p:tag name="IGUANATEXSIZE" val="60"/>
  <p:tag name="IGUANATEXCURSOR" val="120"/>
  <p:tag name="TRANSPARENCY" val="True"/>
  <p:tag name="FILENAME" val=""/>
  <p:tag name="LATEXENGINEID" val="0"/>
  <p:tag name="TEMPFOLDER" val=".\media\temp\"/>
  <p:tag name="LATEXFORMHEIGHT" val="320"/>
  <p:tag name="LATEXFORMWIDTH" val="385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78.2152"/>
  <p:tag name="ORIGINALWIDTH" val="3874.766"/>
  <p:tag name="OUTPUTTYPE" val="PNG"/>
  <p:tag name="IGUANATEXVERSION" val="160"/>
  <p:tag name="LATEXADDIN" val="\documentclass{article}&#10;\input{D:/some__shit/Ultra_Probably_Project/pkg.tex}&#10;\pagestyle{empty}&#10;\begin{document}&#10;&#10;$ \WHITE {P\left(\GREENC{N} ,  \REDC{N} | \YELLOWC{s \approx 0.86} \right) = \phantom{_1}} &#10;\WHITE{\mathbb{C} ^ {\GREENC{N}} _ { ( \GREENC{N} + \REDC{N} ) } }&#10;\WHITE{ ( \YELLOWC{s} ) ^{\GREENC{N} }}&#10;\WHITE{ ( 1- \YELLOWC{s} ) ^{\REDC{N}}} $&#10;&#10;\end{document}"/>
  <p:tag name="IGUANATEXSIZE" val="60"/>
  <p:tag name="IGUANATEXCURSOR" val="222"/>
  <p:tag name="TRANSPARENCY" val="True"/>
  <p:tag name="FILENAME" val=""/>
  <p:tag name="LATEXENGINEID" val="0"/>
  <p:tag name="TEMPFOLDER" val=".\media\temp\"/>
  <p:tag name="LATEXFORMHEIGHT" val="320"/>
  <p:tag name="LATEXFORMWIDTH" val="385"/>
  <p:tag name="LATEXFORMWRAP" val="True"/>
  <p:tag name="BITMAPVECTOR" val="0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3488</TotalTime>
  <Words>98</Words>
  <Application>Microsoft Office PowerPoint</Application>
  <PresentationFormat>Широкоэкранный</PresentationFormat>
  <Paragraphs>16</Paragraphs>
  <Slides>5</Slides>
  <Notes>0</Notes>
  <HiddenSlides>0</HiddenSlides>
  <MMClips>1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Юра</dc:creator>
  <cp:lastModifiedBy>Юра</cp:lastModifiedBy>
  <cp:revision>35</cp:revision>
  <dcterms:created xsi:type="dcterms:W3CDTF">2023-10-27T17:24:55Z</dcterms:created>
  <dcterms:modified xsi:type="dcterms:W3CDTF">2023-10-30T17:26:42Z</dcterms:modified>
</cp:coreProperties>
</file>