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1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2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4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ADBA-6615-4FBE-9034-F852EB255F9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3088-4949-4BFE-BCB3-97E1A86D9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836126" y="1533623"/>
            <a:ext cx="851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3568" y="2759873"/>
            <a:ext cx="72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?..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94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0281" y="1408427"/>
            <a:ext cx="5533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интерактив.</a:t>
            </a:r>
          </a:p>
          <a:p>
            <a:pPr algn="just"/>
            <a:endParaRPr lang="ru-RU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бы взяли вы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95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24423" y="494027"/>
            <a:ext cx="5676376" cy="5910115"/>
            <a:chOff x="724423" y="494027"/>
            <a:chExt cx="5676376" cy="5910115"/>
          </a:xfrm>
        </p:grpSpPr>
        <p:sp>
          <p:nvSpPr>
            <p:cNvPr id="3" name="TextBox 2"/>
            <p:cNvSpPr txBox="1"/>
            <p:nvPr/>
          </p:nvSpPr>
          <p:spPr>
            <a:xfrm>
              <a:off x="724423" y="5203813"/>
              <a:ext cx="5676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..Результат не так важен</a:t>
              </a:r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сам процесс выбора...</a:t>
              </a:r>
              <a:endParaRPr lang="ru-RU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358" y="494027"/>
              <a:ext cx="3499371" cy="470978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096000" y="1034113"/>
            <a:ext cx="5654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будущей простоты можно убрать незначительную информацию, оставив лишь отзывы других людей.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2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951149"/>
            <a:ext cx="6151542" cy="253594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-95500" y="158325"/>
            <a:ext cx="6861907" cy="6507688"/>
            <a:chOff x="7025278" y="678804"/>
            <a:chExt cx="3641279" cy="564643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17" y="2269337"/>
              <a:ext cx="3614693" cy="2189632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278" y="4420234"/>
              <a:ext cx="3627987" cy="190500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570" y="678804"/>
              <a:ext cx="3627987" cy="1905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701424" y="971483"/>
            <a:ext cx="5210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Попробуем рассмотреть лишь среднюю опцию.</a:t>
            </a:r>
          </a:p>
        </p:txBody>
      </p:sp>
      <p:pic>
        <p:nvPicPr>
          <p:cNvPr id="3" name="v2_slide4_tex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696086" y="2171812"/>
            <a:ext cx="4940380" cy="35288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254" y="3511314"/>
            <a:ext cx="5210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в том, что мы не знаем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развесовку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нашей игральной кости.</a:t>
            </a: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6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1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2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2" presetClass="mediacall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7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4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3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5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9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6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5" presetID="2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togglePause">
                                      <p:cBhvr>
                                        <p:cTn id="6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40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</Words>
  <Application>Microsoft Office PowerPoint</Application>
  <PresentationFormat>Широкоэкранный</PresentationFormat>
  <Paragraphs>10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Юра</dc:creator>
  <cp:lastModifiedBy>Юра</cp:lastModifiedBy>
  <cp:revision>7</cp:revision>
  <dcterms:created xsi:type="dcterms:W3CDTF">2023-11-01T05:41:05Z</dcterms:created>
  <dcterms:modified xsi:type="dcterms:W3CDTF">2023-11-01T18:39:52Z</dcterms:modified>
</cp:coreProperties>
</file>