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DDDDDD"/>
    <a:srgbClr val="444444"/>
    <a:srgbClr val="F4D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1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79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8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7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52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7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14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4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836126" y="1533623"/>
            <a:ext cx="851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</a:t>
            </a:r>
            <a:endParaRPr lang="ru-RU" sz="7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3568" y="2759873"/>
            <a:ext cx="724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Выбора</a:t>
            </a:r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?..</a:t>
            </a:r>
            <a:endParaRPr lang="ru-RU" sz="7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941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547"/>
            <a:ext cx="5878009" cy="21062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2333"/>
            <a:ext cx="4667901" cy="192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8462"/>
            <a:ext cx="5465867" cy="1914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0281" y="1408427"/>
            <a:ext cx="55335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интерактив.</a:t>
            </a:r>
          </a:p>
          <a:p>
            <a:pPr algn="just"/>
            <a:endParaRPr lang="ru-RU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бы взяли вы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95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24423" y="494027"/>
            <a:ext cx="5676376" cy="5910115"/>
            <a:chOff x="724423" y="494027"/>
            <a:chExt cx="5676376" cy="5910115"/>
          </a:xfrm>
        </p:grpSpPr>
        <p:sp>
          <p:nvSpPr>
            <p:cNvPr id="3" name="TextBox 2"/>
            <p:cNvSpPr txBox="1"/>
            <p:nvPr/>
          </p:nvSpPr>
          <p:spPr>
            <a:xfrm>
              <a:off x="724423" y="5203813"/>
              <a:ext cx="56763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..Результат не так важен</a:t>
              </a:r>
              <a:r>
                <a:rPr lang="en-US" sz="36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как сам процесс выбора...</a:t>
              </a:r>
              <a:endParaRPr lang="ru-RU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358" y="494027"/>
              <a:ext cx="3499371" cy="470978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096000" y="1034113"/>
            <a:ext cx="5654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будущей простоты можно убрать незначительную информацию, оставив лишь отзывы других людей.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29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547"/>
            <a:ext cx="5878009" cy="21062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2333"/>
            <a:ext cx="4667901" cy="192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8462"/>
            <a:ext cx="5465867" cy="191497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951149"/>
            <a:ext cx="6151542" cy="2535942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-95500" y="158325"/>
            <a:ext cx="6861907" cy="6507688"/>
            <a:chOff x="7025278" y="678804"/>
            <a:chExt cx="3641279" cy="564643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17" y="2269337"/>
              <a:ext cx="3614693" cy="2189632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278" y="4420234"/>
              <a:ext cx="3627987" cy="190500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570" y="678804"/>
              <a:ext cx="3627987" cy="190500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6701424" y="971483"/>
            <a:ext cx="5210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Попробуем рассмотреть лишь одну опцию.</a:t>
            </a:r>
          </a:p>
        </p:txBody>
      </p:sp>
      <p:pic>
        <p:nvPicPr>
          <p:cNvPr id="3" name="v2_slide4_text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696086" y="2546716"/>
            <a:ext cx="4940380" cy="35288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0832" y="3548892"/>
            <a:ext cx="5210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в том, что мы не знаем, как взвешена наша игральная кость.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052" y="1134289"/>
            <a:ext cx="4220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по отзывам преобразуется в:</a:t>
            </a:r>
            <a:endParaRPr lang="en-US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\documentclass{article}&#10;\input{D:/some__shit/Ultra_Probably_Project/pkg.tex}&#10;\pagestyle{empty}&#10;\begin{document}&#10;&#10;$\YELLOWC{Rate^{\star}} \WHITE{ = \frac{1}{5} \displaystyle\sum_{i=1}^{122} \YELLOWC{Roll_i}} \\*&#10;\WHITE{1 \leq \YELLOWC{Roll_i} \leq 5; \YELLOWC{Roll_i} \in \mathbb{N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0" y="2479124"/>
            <a:ext cx="5711515" cy="21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76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1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5" presetID="2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1" presetID="2" presetClass="mediacall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7" presetID="2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togglePause">
                                      <p:cBhvr>
                                        <p:cTn id="4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3" presetID="2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togglePause">
                                      <p:cBhvr>
                                        <p:cTn id="5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9" presetID="2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togglePause">
                                      <p:cBhvr>
                                        <p:cTn id="6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5" presetID="2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togglePause">
                                      <p:cBhvr>
                                        <p:cTn id="6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8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26" grpId="0"/>
      <p:bldP spid="16" grpId="0"/>
      <p:bldP spid="16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8618" y="442437"/>
            <a:ext cx="5210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рассматриваемого объекта – </a:t>
            </a:r>
            <a:r>
              <a:rPr lang="ru-RU" sz="3600" dirty="0" smtClean="0">
                <a:solidFill>
                  <a:srgbClr val="F4D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 события.</a:t>
            </a:r>
          </a:p>
          <a:p>
            <a:pPr algn="ctr"/>
            <a:endParaRPr lang="ru-RU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из событий – бросок одной и той же взвешенной пятигранной игральной кости.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4" y="442437"/>
            <a:ext cx="5361351" cy="3829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601" y="4410825"/>
            <a:ext cx="1111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будет проще показать ожидаемые данные при известной </a:t>
            </a:r>
            <a:r>
              <a:rPr lang="en-US" sz="3600" b="1" i="1" dirty="0" smtClean="0">
                <a:solidFill>
                  <a:srgbClr val="DDDDD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3600" b="1" i="1" dirty="0" smtClean="0">
                <a:solidFill>
                  <a:srgbClr val="DDDDD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простой</a:t>
            </a:r>
            <a:r>
              <a:rPr lang="en-US" sz="3600" b="1" i="1" dirty="0" smtClean="0">
                <a:solidFill>
                  <a:srgbClr val="DDDDD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600" dirty="0" smtClean="0">
                <a:solidFill>
                  <a:srgbClr val="DDDDD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распределения.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3365403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E1E1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8618" y="442437"/>
            <a:ext cx="5368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произошло два события-броска. Тогда несложно будет составить таблицу сумм бросков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617" y="2750761"/>
            <a:ext cx="6139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полученной таблицы можно составить диаграмму, показывающую вероятность  получения данных сумм.</a:t>
            </a:r>
          </a:p>
        </p:txBody>
      </p:sp>
      <p:pic>
        <p:nvPicPr>
          <p:cNvPr id="9" name="v2_slide6_animated_ba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78496" y="1139657"/>
            <a:ext cx="5033340" cy="6009958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>
            <a:off x="7141464" y="442437"/>
            <a:ext cx="4372165" cy="4392953"/>
            <a:chOff x="7141464" y="442437"/>
            <a:chExt cx="4372165" cy="4392953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976" y="442437"/>
              <a:ext cx="3664653" cy="697220"/>
            </a:xfrm>
            <a:prstGeom prst="rect">
              <a:avLst/>
            </a:prstGeom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35849" y="2622263"/>
              <a:ext cx="3718742" cy="70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22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826.3967"/>
  <p:tag name="ORIGINALWIDTH" val="2148.481"/>
  <p:tag name="OUTPUTTYPE" val="PNG"/>
  <p:tag name="IGUANATEXVERSION" val="160"/>
  <p:tag name="LATEXADDIN" val="\documentclass{article}&#10;\input{D:/some__shit/Ultra_Probably_Project/pkg.tex}&#10;\pagestyle{empty}&#10;\begin{document}&#10;&#10;$\YELLOWC{Rate^{\star}} \WHITE{ = \frac{1}{5} \displaystyle\sum_{i=1}^{122} \YELLOWC{Roll_i}} \\*&#10;\WHITE{1 \leq \YELLOWC{Roll_i} \leq 5; \YELLOWC{Roll_i} \in \mathbb{N}}$&#10;&#10;\end{document}"/>
  <p:tag name="IGUANATEXSIZE" val="60"/>
  <p:tag name="IGUANATEXCURSOR" val="210"/>
  <p:tag name="TRANSPARENCY" val="True"/>
  <p:tag name="FILENAME" val=""/>
  <p:tag name="LATEXENGINEID" val="0"/>
  <p:tag name="TEMPFOLDER" val=".\media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127</Words>
  <Application>Microsoft Office PowerPoint</Application>
  <PresentationFormat>Широкоэкранный</PresentationFormat>
  <Paragraphs>17</Paragraphs>
  <Slides>6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Юра</dc:creator>
  <cp:lastModifiedBy>Юра</cp:lastModifiedBy>
  <cp:revision>30</cp:revision>
  <dcterms:created xsi:type="dcterms:W3CDTF">2023-11-01T05:41:05Z</dcterms:created>
  <dcterms:modified xsi:type="dcterms:W3CDTF">2023-11-02T19:40:03Z</dcterms:modified>
</cp:coreProperties>
</file>