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6" r:id="rId3"/>
    <p:sldId id="304" r:id="rId4"/>
    <p:sldId id="320" r:id="rId5"/>
    <p:sldId id="288" r:id="rId6"/>
    <p:sldId id="305" r:id="rId7"/>
    <p:sldId id="306" r:id="rId8"/>
    <p:sldId id="307" r:id="rId9"/>
    <p:sldId id="308" r:id="rId10"/>
    <p:sldId id="313" r:id="rId11"/>
    <p:sldId id="315" r:id="rId12"/>
    <p:sldId id="311" r:id="rId13"/>
    <p:sldId id="314" r:id="rId14"/>
    <p:sldId id="310" r:id="rId15"/>
    <p:sldId id="312" r:id="rId16"/>
    <p:sldId id="317" r:id="rId17"/>
    <p:sldId id="318" r:id="rId18"/>
    <p:sldId id="319" r:id="rId19"/>
    <p:sldId id="321" r:id="rId20"/>
    <p:sldId id="322" r:id="rId21"/>
    <p:sldId id="323" r:id="rId22"/>
    <p:sldId id="324" r:id="rId23"/>
    <p:sldId id="325" r:id="rId24"/>
    <p:sldId id="326" r:id="rId25"/>
    <p:sldId id="327" r:id="rId2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F59F26"/>
    <a:srgbClr val="0D8295"/>
    <a:srgbClr val="FFFFFF"/>
    <a:srgbClr val="11AEC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52" autoAdjust="0"/>
  </p:normalViewPr>
  <p:slideViewPr>
    <p:cSldViewPr snapToGrid="0" showGuides="1">
      <p:cViewPr varScale="1">
        <p:scale>
          <a:sx n="90" d="100"/>
          <a:sy n="90" d="100"/>
        </p:scale>
        <p:origin x="672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96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18.07.2023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18.07.2023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79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53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3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93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425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270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203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49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2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3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715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64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531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598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905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31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87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48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3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04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14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16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53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46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18.07.2023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9265"/>
            <a:ext cx="9144000" cy="2215991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Ознакомительная практика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accent4"/>
                </a:solidFill>
              </a:rPr>
              <a:t>Дьяченко Юрий УВП-211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12" name="Рисунок 11" descr="Пузырь с сообщением чата контур">
            <a:extLst>
              <a:ext uri="{FF2B5EF4-FFF2-40B4-BE49-F238E27FC236}">
                <a16:creationId xmlns:a16="http://schemas.microsoft.com/office/drawing/2014/main" id="{67EB4FB5-72FF-4031-BACB-CD6B47F0B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332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797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FigureServiceImpl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AF95C766-3B22-62CF-37A8-E28E29B7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8" y="728560"/>
            <a:ext cx="8644269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@Service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FigureServiceImpl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@Autowired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FigureRepository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figureRepository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@Autowired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ModelMapper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modelMapper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destroyById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destroy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findFiguresByOrganization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PriceForFigureDto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findPriceOfFigureByNickname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6F0699-A2BF-0D1C-F05F-390006B0239C}"/>
              </a:ext>
            </a:extLst>
          </p:cNvPr>
          <p:cNvSpPr/>
          <p:nvPr/>
        </p:nvSpPr>
        <p:spPr>
          <a:xfrm>
            <a:off x="1749056" y="728560"/>
            <a:ext cx="8218967" cy="5884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1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DTOs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60DEDCC-9EC6-EAC9-7CF9-D151A299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451" y="910696"/>
            <a:ext cx="390746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weight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F019A3-287E-74F6-DB2E-0D9ECB45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451" y="3252377"/>
            <a:ext cx="408290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C34F4A-66C1-1F2B-5741-A5ABC0FE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451" y="4740415"/>
            <a:ext cx="403505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altLang="ru-RU" sz="12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F33535-F09F-E9C4-1E94-6C2B5D97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390" y="915420"/>
            <a:ext cx="399784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year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altLang="ru-RU" sz="12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951CEA-494B-07CB-6F40-8FC9D91FA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160" y="2912851"/>
            <a:ext cx="384898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org_name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found_year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altLang="ru-RU" sz="12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CAA3CE-A787-7912-C7C7-C4965D682556}"/>
              </a:ext>
            </a:extLst>
          </p:cNvPr>
          <p:cNvSpPr/>
          <p:nvPr/>
        </p:nvSpPr>
        <p:spPr>
          <a:xfrm>
            <a:off x="2041451" y="910696"/>
            <a:ext cx="385430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ABDC91-94AB-DE0C-0390-3C35648E122A}"/>
              </a:ext>
            </a:extLst>
          </p:cNvPr>
          <p:cNvSpPr/>
          <p:nvPr/>
        </p:nvSpPr>
        <p:spPr>
          <a:xfrm>
            <a:off x="2041451" y="3252377"/>
            <a:ext cx="3848986" cy="1270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02EE4A7-5E6D-3CD7-3F12-A4AC46965054}"/>
              </a:ext>
            </a:extLst>
          </p:cNvPr>
          <p:cNvSpPr/>
          <p:nvPr/>
        </p:nvSpPr>
        <p:spPr>
          <a:xfrm>
            <a:off x="2041451" y="4740415"/>
            <a:ext cx="3848986" cy="163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F98100B-EB03-40BE-8D02-447401B3980E}"/>
              </a:ext>
            </a:extLst>
          </p:cNvPr>
          <p:cNvSpPr/>
          <p:nvPr/>
        </p:nvSpPr>
        <p:spPr>
          <a:xfrm>
            <a:off x="6129669" y="910696"/>
            <a:ext cx="4029740" cy="1781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DB9CBB1-FCDA-B88B-6EC2-223C1967ABF2}"/>
              </a:ext>
            </a:extLst>
          </p:cNvPr>
          <p:cNvSpPr/>
          <p:nvPr/>
        </p:nvSpPr>
        <p:spPr>
          <a:xfrm>
            <a:off x="6124353" y="2912851"/>
            <a:ext cx="40829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3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Mapping(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Авто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8A9131F7-0139-A9A3-7D03-49D5D0D86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161" y="1146935"/>
            <a:ext cx="737367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PriceForFigureDto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findPriceOfFigureByNickname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figureRepository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findAllByNickname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((s) -&gt;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modelMapper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PriceForFigureDto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F29295A-BD23-2467-F72D-DBF198C3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849" y="3459517"/>
            <a:ext cx="385430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PriceForFigureDto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endParaRPr kumimoji="0" lang="en-US" altLang="ru-RU" sz="12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673996-2973-E27C-5906-989F732250AC}"/>
              </a:ext>
            </a:extLst>
          </p:cNvPr>
          <p:cNvSpPr/>
          <p:nvPr/>
        </p:nvSpPr>
        <p:spPr>
          <a:xfrm>
            <a:off x="2387009" y="1116419"/>
            <a:ext cx="7432158" cy="1446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FA78831-041B-FC73-B573-47304DF3717F}"/>
              </a:ext>
            </a:extLst>
          </p:cNvPr>
          <p:cNvSpPr/>
          <p:nvPr/>
        </p:nvSpPr>
        <p:spPr>
          <a:xfrm>
            <a:off x="4168849" y="3429000"/>
            <a:ext cx="3854302" cy="1446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1C9C394-96F3-E395-7EE5-FE2545009488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6096000" y="2562447"/>
            <a:ext cx="7088" cy="86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1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27312" y="519484"/>
            <a:ext cx="390392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Mapping(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Явный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8)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0377" y="519484"/>
            <a:ext cx="37958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6056ABB2-D29B-0576-67AD-7E90BAA1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798" y="4235219"/>
            <a:ext cx="4540102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AA8C44C-B71C-1B75-806B-BB3CB146C8E4}"/>
              </a:ext>
            </a:extLst>
          </p:cNvPr>
          <p:cNvSpPr/>
          <p:nvPr/>
        </p:nvSpPr>
        <p:spPr>
          <a:xfrm>
            <a:off x="3803798" y="4142886"/>
            <a:ext cx="454010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D9B29B0-BA92-E2A4-4244-7A8C57C1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725359"/>
            <a:ext cx="9404497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findFiguresByOrganization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modelMapper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.createTypeMap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typeMap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-&gt;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src.getBoxer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typeMap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-&gt;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src.getFigure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getPrice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setPrice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typeMap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-&gt;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src.getFigure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typeMap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-&gt;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src.getBoxer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typeMap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-&gt;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src.getBoxer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getSurname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setSurname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figureRepository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.findAllByBelt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typeMap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7B0FEAC-A833-95BA-45FD-6703A38D3EEF}"/>
              </a:ext>
            </a:extLst>
          </p:cNvPr>
          <p:cNvSpPr/>
          <p:nvPr/>
        </p:nvSpPr>
        <p:spPr>
          <a:xfrm>
            <a:off x="1334387" y="691116"/>
            <a:ext cx="9447027" cy="3280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A44F2AB-26C6-1E32-A7C9-18DAB56F0128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V="1">
            <a:off x="6073849" y="3957013"/>
            <a:ext cx="0" cy="185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Controllers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66F473F0-B45B-EA97-FC95-16A8DFA7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966097"/>
            <a:ext cx="112268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FigureController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@Autowired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"/figures"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Iterable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@PostMapping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"/figures"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@RequestBody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{{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"/figures/{id}"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@RequestMapping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getBy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RequestMethod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PriceForFigureDto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oneByNickname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ru-RU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@RequestParam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(name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@RequestMapping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byOrg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RequestMethod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oneByOrg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ru-RU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@RequestParam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(name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@DeleteMapping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"/figures/{id}"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deleteStudent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5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35926" y="522898"/>
            <a:ext cx="385607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Демонстрация работы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808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AA0129C-57CD-A49C-D98F-C50BFBCF9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75727"/>
            <a:ext cx="1044826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@Component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CommandLineRunnerImpl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CommandLineRunner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2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@Autowired fields of services</a:t>
            </a:r>
            <a:r>
              <a:rPr lang="en-US" altLang="ru-RU" sz="1200" i="1" dirty="0">
                <a:solidFill>
                  <a:srgbClr val="8C8C8C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and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...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Exception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seedData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printAllPriceByNickname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"Money"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seedData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boxer1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"Money"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"Floyd"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Maywether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173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75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phily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shell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figure1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100.0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small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figureOfBoxer1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boxerService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.create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figureService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.create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figureOfBoxerService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.create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"WBC"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1961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boxingOrganizationService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.create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1998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beltService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.create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figureService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.findPriceOfFigureByNickname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"Money"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figureService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.findFiguresByOrganization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"WBC"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CEB71-7E3D-DE4E-2A5B-E82BE8C3583A}"/>
              </a:ext>
            </a:extLst>
          </p:cNvPr>
          <p:cNvSpPr txBox="1"/>
          <p:nvPr/>
        </p:nvSpPr>
        <p:spPr>
          <a:xfrm>
            <a:off x="943861" y="6193328"/>
            <a:ext cx="10775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BeltBoxerCollectionDto</a:t>
            </a:r>
            <a:r>
              <a:rPr lang="ru-RU" b="1" dirty="0"/>
              <a:t>{</a:t>
            </a:r>
            <a:r>
              <a:rPr lang="ru-RU" b="1" dirty="0" err="1"/>
              <a:t>nickname</a:t>
            </a:r>
            <a:r>
              <a:rPr lang="ru-RU" b="1" dirty="0"/>
              <a:t>='Money', </a:t>
            </a:r>
            <a:r>
              <a:rPr lang="ru-RU" b="1" dirty="0" err="1"/>
              <a:t>name</a:t>
            </a:r>
            <a:r>
              <a:rPr lang="ru-RU" b="1" dirty="0"/>
              <a:t>='Floyd', </a:t>
            </a:r>
            <a:r>
              <a:rPr lang="ru-RU" b="1" dirty="0" err="1"/>
              <a:t>surname</a:t>
            </a:r>
            <a:r>
              <a:rPr lang="ru-RU" b="1" dirty="0"/>
              <a:t>='</a:t>
            </a:r>
            <a:r>
              <a:rPr lang="ru-RU" b="1" dirty="0" err="1"/>
              <a:t>Maywether</a:t>
            </a:r>
            <a:r>
              <a:rPr lang="ru-RU" b="1" dirty="0"/>
              <a:t>', </a:t>
            </a:r>
            <a:r>
              <a:rPr lang="ru-RU" b="1" dirty="0" err="1"/>
              <a:t>price</a:t>
            </a:r>
            <a:r>
              <a:rPr lang="ru-RU" b="1" dirty="0"/>
              <a:t>=100, </a:t>
            </a:r>
            <a:r>
              <a:rPr lang="ru-RU" b="1" dirty="0" err="1"/>
              <a:t>size</a:t>
            </a:r>
            <a:r>
              <a:rPr lang="ru-RU" b="1" dirty="0"/>
              <a:t>='</a:t>
            </a:r>
            <a:r>
              <a:rPr lang="ru-RU" b="1" dirty="0" err="1"/>
              <a:t>small</a:t>
            </a:r>
            <a:r>
              <a:rPr lang="ru-RU" b="1" dirty="0"/>
              <a:t>'}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9CF84-5A87-E0FC-8545-6DBF91DC3918}"/>
              </a:ext>
            </a:extLst>
          </p:cNvPr>
          <p:cNvSpPr txBox="1"/>
          <p:nvPr/>
        </p:nvSpPr>
        <p:spPr>
          <a:xfrm>
            <a:off x="943861" y="5823996"/>
            <a:ext cx="1080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PriceForFigureDto</a:t>
            </a:r>
            <a:r>
              <a:rPr lang="ru-RU" b="1" dirty="0"/>
              <a:t>{</a:t>
            </a:r>
            <a:r>
              <a:rPr lang="ru-RU" b="1" dirty="0" err="1"/>
              <a:t>price</a:t>
            </a:r>
            <a:r>
              <a:rPr lang="ru-RU" b="1" dirty="0"/>
              <a:t>=100}</a:t>
            </a:r>
          </a:p>
        </p:txBody>
      </p:sp>
    </p:spTree>
    <p:extLst>
      <p:ext uri="{BB962C8B-B14F-4D97-AF65-F5344CB8AC3E}">
        <p14:creationId xmlns:p14="http://schemas.microsoft.com/office/powerpoint/2010/main" val="308151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7250" y="522898"/>
            <a:ext cx="37147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Демонстрация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(Postman)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95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3AD621-55A0-983B-109C-0793928A2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" b="-1"/>
          <a:stretch/>
        </p:blipFill>
        <p:spPr>
          <a:xfrm>
            <a:off x="0" y="855297"/>
            <a:ext cx="12192000" cy="51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7250" y="522898"/>
            <a:ext cx="37147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Postman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95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226A0B-E4F4-E032-FABF-4DCAFD97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545"/>
            <a:ext cx="12192000" cy="51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7250" y="522898"/>
            <a:ext cx="37147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Добавление фигурки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95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8A3343-51C7-F3F1-009D-C6C82B6BA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2728"/>
            <a:ext cx="12192000" cy="48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7250" y="522898"/>
            <a:ext cx="37147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Добавление фигурки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95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1C5B82-83D1-8D94-6ECB-52D824A3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" y="0"/>
            <a:ext cx="12160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D0B5AD-BDE1-AE86-1C0C-5C6CC900044F}"/>
              </a:ext>
            </a:extLst>
          </p:cNvPr>
          <p:cNvSpPr txBox="1">
            <a:spLocks/>
          </p:cNvSpPr>
          <p:nvPr/>
        </p:nvSpPr>
        <p:spPr>
          <a:xfrm>
            <a:off x="1390650" y="1542554"/>
            <a:ext cx="9499600" cy="24375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 API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сервис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4-5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сущностей со связями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many-to-many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CRUD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-репозитории</a:t>
            </a:r>
          </a:p>
          <a:p>
            <a:pPr marL="457200" indent="-457200">
              <a:buFontTx/>
              <a:buChar char="-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Кастомные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запросы под сценарии использования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контроллеры +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DTO Automapping</a:t>
            </a:r>
          </a:p>
          <a:p>
            <a:pPr rtl="0"/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DFE6031E-9149-096C-CA29-9CB0184C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60566">
            <a:off x="9729107" y="4385097"/>
            <a:ext cx="3541486" cy="35414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Ромб 6">
            <a:extLst>
              <a:ext uri="{FF2B5EF4-FFF2-40B4-BE49-F238E27FC236}">
                <a16:creationId xmlns:a16="http://schemas.microsoft.com/office/drawing/2014/main" id="{CC6AFAFE-41D8-184C-0D87-81DE8946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365889">
            <a:off x="7817758" y="4632255"/>
            <a:ext cx="3541486" cy="35414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53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7250" y="522898"/>
            <a:ext cx="37147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Кастомный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запрос 1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95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1920A-BEC2-8997-0FFB-D1C796F81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8315"/>
            <a:ext cx="12192000" cy="32429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42FDCD-4220-E8BC-0BB8-8B15C7596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48"/>
          <a:stretch/>
        </p:blipFill>
        <p:spPr>
          <a:xfrm>
            <a:off x="0" y="3971276"/>
            <a:ext cx="12192000" cy="283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4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7250" y="522898"/>
            <a:ext cx="37147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Добавим Тайсону пояс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95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DE3A19-AEB9-AD9C-B9AE-B9D22676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5534"/>
            <a:ext cx="12192000" cy="49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7250" y="522898"/>
            <a:ext cx="37147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Кастомный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запрос 2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95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FCAF43-5019-6EBB-5268-932D7E28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1258"/>
            <a:ext cx="12192000" cy="53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0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7250" y="522898"/>
            <a:ext cx="37147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ещё один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95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DE3A19-AEB9-AD9C-B9AE-B9D22676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5534"/>
            <a:ext cx="12192000" cy="4971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E9CAA8-6832-783E-BF97-95E29C9BA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6347"/>
            <a:ext cx="12192000" cy="49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9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7250" y="522898"/>
            <a:ext cx="37147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Кастомный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запрос 2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195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E5358-667F-2283-1403-1B4076A1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9318"/>
            <a:ext cx="12192000" cy="40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4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19265"/>
            <a:ext cx="9144000" cy="830997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12" name="Рисунок 11" descr="Пузырь с сообщением чата контур">
            <a:extLst>
              <a:ext uri="{FF2B5EF4-FFF2-40B4-BE49-F238E27FC236}">
                <a16:creationId xmlns:a16="http://schemas.microsoft.com/office/drawing/2014/main" id="{67EB4FB5-72FF-4031-BACB-CD6B47F0B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332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Сущности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IDEF1X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91D6E1-D868-E56F-F2EE-C64E9D90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56" y="1192990"/>
            <a:ext cx="8582088" cy="44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Таблицы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БД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3BF6D2-909A-630B-133C-D7ADAC2F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71" y="886622"/>
            <a:ext cx="9951657" cy="54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2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C36393-F8EF-176E-BA13-B2673B2B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4" y="1270472"/>
            <a:ext cx="2918574" cy="223934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621C525-CA3B-D7E9-188D-70E0864A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55" y="3722311"/>
            <a:ext cx="3852519" cy="191564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17BCDFF-A565-6D5F-596B-3E361BA38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626" y="1147237"/>
            <a:ext cx="3417386" cy="251528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F3FD61E-5ACA-14F9-22D6-C4C44E2630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53"/>
          <a:stretch/>
        </p:blipFill>
        <p:spPr>
          <a:xfrm>
            <a:off x="4336477" y="3764298"/>
            <a:ext cx="3682711" cy="196722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1EC5D3F-7004-E838-99A3-21CA752C9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188" y="1191110"/>
            <a:ext cx="3173287" cy="25312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B16D54A-E419-BBA8-ED27-B605E5589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4041" y="3764298"/>
            <a:ext cx="3788841" cy="19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B99E959-0F57-40E5-7674-45ADF814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7" y="861935"/>
            <a:ext cx="539447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@MappedSuperclass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abstract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BaseEntity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Serializable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@Id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@GeneratedValue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(strategy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GenerationType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IDENTITY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(name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DCB35B-603E-CEE4-40E8-72D51BFDE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97471"/>
            <a:ext cx="60960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@Entity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(name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BaseEntity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fields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atributes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coloumns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@OneToMany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(mappedBy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&lt;&gt;();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@OneToMany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(mappedBy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&lt;&gt;();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07BBDEF-A050-5760-525B-094A0633A887}"/>
              </a:ext>
            </a:extLst>
          </p:cNvPr>
          <p:cNvSpPr/>
          <p:nvPr/>
        </p:nvSpPr>
        <p:spPr>
          <a:xfrm>
            <a:off x="304577" y="884637"/>
            <a:ext cx="528969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0EB53A-BB83-5DAC-7EDA-0B02BA2D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21" y="2856710"/>
            <a:ext cx="526798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@Entity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(name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BaseEntity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fields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atributes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coloumns</a:t>
            </a:r>
            <a:endParaRPr kumimoji="0" lang="ru-RU" altLang="ru-RU" sz="12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@ManyToOne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@JoinColumn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insertable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updatable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@ManyToOne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@JoinColumn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insertable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updatable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F7066C6-2B91-F81F-9267-FC13BD4FC235}"/>
              </a:ext>
            </a:extLst>
          </p:cNvPr>
          <p:cNvSpPr/>
          <p:nvPr/>
        </p:nvSpPr>
        <p:spPr>
          <a:xfrm>
            <a:off x="5867400" y="897470"/>
            <a:ext cx="6096000" cy="274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5D7168C-7560-FF33-ED4B-7A949F0F9345}"/>
              </a:ext>
            </a:extLst>
          </p:cNvPr>
          <p:cNvSpPr/>
          <p:nvPr/>
        </p:nvSpPr>
        <p:spPr>
          <a:xfrm>
            <a:off x="304020" y="2966857"/>
            <a:ext cx="5289698" cy="3583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77024536-E4B8-DA63-7F37-913D9684D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98869"/>
            <a:ext cx="5863855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@Entity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(name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BaseEntity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fields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atributes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coloumns</a:t>
            </a:r>
            <a:endParaRPr kumimoji="0" lang="ru-RU" altLang="ru-RU" sz="12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@OneToMany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(mappedBy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&lt;&gt;();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86C2D12-1996-6976-BAC2-40B217EC1CDC}"/>
              </a:ext>
            </a:extLst>
          </p:cNvPr>
          <p:cNvSpPr/>
          <p:nvPr/>
        </p:nvSpPr>
        <p:spPr>
          <a:xfrm>
            <a:off x="5867400" y="3863558"/>
            <a:ext cx="6096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34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BC43A27-A32A-7610-ACF3-4B33B0D2B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6" y="1703869"/>
            <a:ext cx="5183372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@Entity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(name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BaseEntity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ru-RU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fields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atributes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coloumns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@ManyToOne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(optional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@JoinColumn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insertable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updatable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@ManyToOne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(optional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@JoinColumn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insertable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updatable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DFBB32A-49BE-75A2-9B15-47C98FF35DD0}"/>
              </a:ext>
            </a:extLst>
          </p:cNvPr>
          <p:cNvSpPr/>
          <p:nvPr/>
        </p:nvSpPr>
        <p:spPr>
          <a:xfrm>
            <a:off x="503495" y="1703869"/>
            <a:ext cx="4935057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A5A739B-3FCA-F704-CFEC-7B7B80A5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868" y="1715758"/>
            <a:ext cx="6152484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@Entity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@Table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(name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BaseEntity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altLang="ru-RU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fields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atributes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coloumns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@OneToMany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(mappedBy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fetch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FetchType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LAZY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&lt;&gt;();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setters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constructors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03B1928-AB34-DC87-9910-654E1C920ED2}"/>
              </a:ext>
            </a:extLst>
          </p:cNvPr>
          <p:cNvSpPr/>
          <p:nvPr/>
        </p:nvSpPr>
        <p:spPr>
          <a:xfrm>
            <a:off x="5686868" y="1669315"/>
            <a:ext cx="6152484" cy="223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6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797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Repositories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D919360-FA7E-CDAF-FC79-5C762FCF0D19}"/>
              </a:ext>
            </a:extLst>
          </p:cNvPr>
          <p:cNvSpPr/>
          <p:nvPr/>
        </p:nvSpPr>
        <p:spPr>
          <a:xfrm>
            <a:off x="1901456" y="1031359"/>
            <a:ext cx="8389088" cy="3838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1959FE-F43F-B204-BF9C-EF867DDF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251" y="1107118"/>
            <a:ext cx="8261498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@Repository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FigureRepository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JpaRepository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//Найти фигурки по прозвищу боксёра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"SELECT f FROM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AS f 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"INNER JOIN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ON f.id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fb.figure_id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"INNER JOIN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AS b ON b.id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fb.boxer_id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WHERE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b.nickname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: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findAllByNickname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//Найти фигурки по организации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"SELECT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FROM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AS f 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"INNER JOIN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ON f.id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fb.figure_id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"INNER JOIN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AS b ON b.id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fb.boxer_id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"INNER JOIN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AS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ON be.boxer_ID=b.id 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"INNER JOIN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BoxingOrganization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AS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ON org.id=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be.org_ID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"WHERE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org.org_name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=: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FigureOfBoxer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findAllByBelt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1E3B27-2FD3-3ADF-32EE-7EC352AE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251" y="5174070"/>
            <a:ext cx="685102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@Repository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BoxerRepository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JpaRepository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{ 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75B3E6-0BEE-4E0C-5756-682E6845479F}"/>
              </a:ext>
            </a:extLst>
          </p:cNvPr>
          <p:cNvSpPr/>
          <p:nvPr/>
        </p:nvSpPr>
        <p:spPr>
          <a:xfrm>
            <a:off x="1901456" y="5152805"/>
            <a:ext cx="8389088" cy="958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797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1B7A2E83-BFB0-734D-11FE-B7C827F1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65" y="1472956"/>
            <a:ext cx="4210493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BaseService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destroy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destroyById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0FB443-6839-D9FE-3EED-59CA7D90F29D}"/>
              </a:ext>
            </a:extLst>
          </p:cNvPr>
          <p:cNvSpPr/>
          <p:nvPr/>
        </p:nvSpPr>
        <p:spPr>
          <a:xfrm>
            <a:off x="644266" y="1457871"/>
            <a:ext cx="3579849" cy="25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653532B-B75D-A37F-6CFE-718587060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555" y="1470126"/>
            <a:ext cx="713644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BaseService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PriceForFigureDto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findPriceOfFigureByNickname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nickname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BeltBoxerCollectionDto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findFiguresByOrganization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BE82ED1-8AA6-3F3F-ED3B-1FB48D845784}"/>
              </a:ext>
            </a:extLst>
          </p:cNvPr>
          <p:cNvSpPr/>
          <p:nvPr/>
        </p:nvSpPr>
        <p:spPr>
          <a:xfrm>
            <a:off x="4537554" y="1470125"/>
            <a:ext cx="6943503" cy="1384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95D8A3-C85F-C96C-150F-CAEF44E7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118" y="3316786"/>
            <a:ext cx="648586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BaseService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BoxerDto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&gt;{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BF92BA-C832-FEAE-BBAD-46EDAAD7D92B}"/>
              </a:ext>
            </a:extLst>
          </p:cNvPr>
          <p:cNvSpPr/>
          <p:nvPr/>
        </p:nvSpPr>
        <p:spPr>
          <a:xfrm>
            <a:off x="4537554" y="3237616"/>
            <a:ext cx="6906067" cy="725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135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1841</TotalTime>
  <Words>2178</Words>
  <Application>Microsoft Office PowerPoint</Application>
  <PresentationFormat>Широкоэкранный</PresentationFormat>
  <Paragraphs>142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JetBrains Mono</vt:lpstr>
      <vt:lpstr>Segoe UI Light</vt:lpstr>
      <vt:lpstr>Тема Office</vt:lpstr>
      <vt:lpstr>Ознакомительная практика Дьяченко Юрий УВП-211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“Абитуриент ИУЦТ” Телеграмм Бот</dc:title>
  <dc:creator>Дьяченко Станислав Сергеевич</dc:creator>
  <cp:lastModifiedBy>Admin</cp:lastModifiedBy>
  <cp:revision>37</cp:revision>
  <dcterms:created xsi:type="dcterms:W3CDTF">2021-12-14T18:45:58Z</dcterms:created>
  <dcterms:modified xsi:type="dcterms:W3CDTF">2023-07-18T08:37:46Z</dcterms:modified>
</cp:coreProperties>
</file>