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C4861-A8C8-0207-ED56-AE739C7AD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CF140D-AC3F-A2DA-A20B-028FB5AB5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F5169D-26FE-0797-66BF-AC3BDBFC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19F4-B6A6-433A-AD2E-4709A6D9870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0E79A3-4023-13E2-72AA-3089574C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45B402-1BE5-DEBD-3C9E-7402D392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4CA-5154-439D-8F9A-48198794D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61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D79A5-1CBE-42B7-6A15-3D7EE422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991C88-D928-C056-FFAC-F95091CE3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5F7FA2-59F6-797C-EF12-4412BF42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19F4-B6A6-433A-AD2E-4709A6D9870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68C4FE-6661-229B-0FBA-317C50A1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3A1168-6C63-C308-7767-B7FAC999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4CA-5154-439D-8F9A-48198794D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27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997AA5-06CB-D4A9-25A3-9D556F424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B50F9-3F3B-B027-7DAF-93C1FC10B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820D12-2464-F183-3BC7-F8A90F27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19F4-B6A6-433A-AD2E-4709A6D9870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C68D3D-17DB-F769-0D7A-BD859AF6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C92CBC-F96B-EA66-169F-5B6B06C7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4CA-5154-439D-8F9A-48198794D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01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DD0DF-AB43-A769-580E-40C20F13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013B72-DEDF-9650-A40C-636EB824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C7CB8-E17E-100D-EB09-D3F4E058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19F4-B6A6-433A-AD2E-4709A6D9870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6C2392-6C73-AC16-D1CB-4C79E534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DB555E-E6F1-D959-93AA-0D2F136D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4CA-5154-439D-8F9A-48198794D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84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5BA57-2D73-84EF-CEC2-D85FA103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CB34A3-709D-D7F2-7A7F-05FCCED75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8C64-7F23-1F0F-0E94-ADF8C080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19F4-B6A6-433A-AD2E-4709A6D9870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FD0FD-CA8F-5E69-40A4-F0C1E9D4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6ED2CC-2E09-84C9-9C24-38FAC657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4CA-5154-439D-8F9A-48198794D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09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E80CC-7D0D-DD53-63A0-5A19C12A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35B34B-F89A-8CCD-5AA6-F4A5DC620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5EC508-CA06-5835-7D2B-F6522C124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639E1D-680B-6464-F6D1-32EB5602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19F4-B6A6-433A-AD2E-4709A6D9870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0130AA-7CC0-D9A3-BCE0-C112646F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041637-FD3F-DF6B-177F-BC2403A8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4CA-5154-439D-8F9A-48198794D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60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A6FD0-062D-7517-21E7-063EC3D6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88FEE8-A79C-3B77-7436-028AABC8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17171C-F813-837A-3205-8D6DAA65C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5E7ED9-5513-D2E0-65E0-8B25D2158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90EADA-79D9-9B47-B636-3EE7E846E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0BD769-4818-FB50-941C-818B058D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19F4-B6A6-433A-AD2E-4709A6D9870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8F91C7-8E2B-C0E8-2600-8142F3BD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A35F0F-F7BD-30B4-6638-27B7E8B7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4CA-5154-439D-8F9A-48198794D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76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92E6A-994B-80F1-55F3-1F0E19DD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0A7D309-0F5F-3C4A-82C5-C2FD2417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19F4-B6A6-433A-AD2E-4709A6D9870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CE0AB5-175B-1B5B-F7CD-A6AE8FAA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E80FDB-D093-B915-1EF0-122BA5B7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4CA-5154-439D-8F9A-48198794D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05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8F92C4-FF66-737C-752A-FAEBF0C2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19F4-B6A6-433A-AD2E-4709A6D9870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3981F2-6C1E-AFC0-C7E3-88CAC9B6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33BCB9-41D8-C0D5-A3EE-E3ED7F54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4CA-5154-439D-8F9A-48198794D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05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F0823-0A4D-2D11-FAE3-5ED6E4ED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D70AF4-8456-E9AF-097D-D5862EAF6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17E584-BF16-5B76-CD24-CC6A5DA92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52280A-15BF-D2F6-BC0C-2A8219F4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19F4-B6A6-433A-AD2E-4709A6D9870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2D5519-3B2F-0104-2B1C-2D6B011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3F564E-F2F8-CC3F-82F2-A5258BB5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4CA-5154-439D-8F9A-48198794D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70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E52EB-D9E0-9DB2-DBE4-B74F27C1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22FF9B6-C6F2-C57C-4F9A-00C08732A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C72E2D-E412-AA53-EA7E-3B7FDCD99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8D2D01-EBDF-3E55-45A1-94CD6BA8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19F4-B6A6-433A-AD2E-4709A6D9870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BAD7EB-65CE-1A23-4348-ED185E8D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ED6D66-B62C-4D6F-3623-8DF36AAE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4CA-5154-439D-8F9A-48198794D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63612-140B-31EA-DE18-FCE8F656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1398F7-06A8-9F72-E840-FC2BD3BBA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36664C-6540-4394-F37B-68B4F018D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9519F4-B6A6-433A-AD2E-4709A6D9870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AC6EBE-E5DC-E590-AD24-5A461C028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693497-5914-E900-0FDD-4176D47A0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63D4CA-5154-439D-8F9A-48198794D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17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333F74-8668-E10E-10C8-EB5CE28A163B}"/>
              </a:ext>
            </a:extLst>
          </p:cNvPr>
          <p:cNvSpPr txBox="1"/>
          <p:nvPr/>
        </p:nvSpPr>
        <p:spPr>
          <a:xfrm>
            <a:off x="79092" y="717630"/>
            <a:ext cx="11960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Проект по теме </a:t>
            </a:r>
            <a:r>
              <a:rPr lang="en-US" sz="1600" dirty="0" err="1"/>
              <a:t>Pygame</a:t>
            </a:r>
            <a:endParaRPr lang="ru-RU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15DEA-12B0-E9E5-90E2-8EF7005A6725}"/>
              </a:ext>
            </a:extLst>
          </p:cNvPr>
          <p:cNvSpPr txBox="1"/>
          <p:nvPr/>
        </p:nvSpPr>
        <p:spPr>
          <a:xfrm>
            <a:off x="312515" y="1699759"/>
            <a:ext cx="11493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Компьютерная игра</a:t>
            </a:r>
          </a:p>
          <a:p>
            <a:pPr algn="ctr"/>
            <a:r>
              <a:rPr lang="ru-RU" sz="3600" b="1" dirty="0"/>
              <a:t>«Гонки против течения»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A436C-10D5-D765-80D4-4DEBED622CFE}"/>
              </a:ext>
            </a:extLst>
          </p:cNvPr>
          <p:cNvSpPr txBox="1"/>
          <p:nvPr/>
        </p:nvSpPr>
        <p:spPr>
          <a:xfrm>
            <a:off x="648182" y="3429000"/>
            <a:ext cx="4016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Кирпа Юрий</a:t>
            </a:r>
          </a:p>
          <a:p>
            <a:endParaRPr lang="ru-RU" dirty="0"/>
          </a:p>
          <a:p>
            <a:r>
              <a:rPr lang="ru-RU" dirty="0"/>
              <a:t>Руководитель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Гринчишин Михаил Александрович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B7DDC-1E29-B7C1-BED2-E0C25967ED5D}"/>
              </a:ext>
            </a:extLst>
          </p:cNvPr>
          <p:cNvSpPr txBox="1"/>
          <p:nvPr/>
        </p:nvSpPr>
        <p:spPr>
          <a:xfrm>
            <a:off x="3692324" y="5324354"/>
            <a:ext cx="491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Великий Новгород</a:t>
            </a:r>
          </a:p>
          <a:p>
            <a:pPr algn="ctr"/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182593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8524B-0EA2-3576-2317-BFD6E4CE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Окно выигрыша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D998D1-E433-7B06-0D65-CCE12DEDF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32" y="1366823"/>
            <a:ext cx="9607368" cy="512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9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B0CCE-C5CF-6E9F-EED0-23B8F9E4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Скриншоты проекта</a:t>
            </a:r>
          </a:p>
        </p:txBody>
      </p:sp>
      <p:pic>
        <p:nvPicPr>
          <p:cNvPr id="4" name="Рисунок 3" descr="Изображение выглядит как текст, снимок экрана, маши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A1256C9-0EB1-AAA1-0435-DE2592B6A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8" y="1404764"/>
            <a:ext cx="5687432" cy="5088111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B6CEAA5-9EAB-062F-3A0D-2FB7D292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145" y="1532085"/>
            <a:ext cx="5336287" cy="47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9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мультфильм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972865C-074C-CD25-7483-C75571C5B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30" y="329277"/>
            <a:ext cx="8270968" cy="619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1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Мобильный телефон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32F2485-115C-CB0A-FC8D-D629D371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82" y="135640"/>
            <a:ext cx="7396036" cy="65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9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эмотикон, смайлик, мультфильм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BF38447-0123-1A94-9F9A-FC2A74BB8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673238" cy="328721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эмотикон, смайлик, желт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F2221FD-2E5C-EF43-3809-1D8D177E6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840978" cy="3428999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трофей, круж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1292F23-AD11-868C-228E-F3CA4C4AA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11" y="116970"/>
            <a:ext cx="7447025" cy="662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98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C8A7E-BC51-FF03-C492-388E6889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UML </a:t>
            </a:r>
            <a:r>
              <a:rPr lang="ru-RU" b="1" dirty="0"/>
              <a:t>схема проекта</a:t>
            </a:r>
          </a:p>
        </p:txBody>
      </p:sp>
      <p:pic>
        <p:nvPicPr>
          <p:cNvPr id="8" name="Рисунок 7" descr="Изображение выглядит как текст, диаграмма, План, кар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53FF137-D259-08EE-7AC0-2C8DBAD9C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58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8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диаграмма, снимок экрана, Пла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B47EAB4-EC2D-0A5D-43CE-997AA8A8E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91" y="0"/>
            <a:ext cx="9758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70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диаграмма, Прямоугольн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D6AFB06-BAEB-241D-EFBA-6DA626EFC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386"/>
            <a:ext cx="2801073" cy="4039228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Шрифт, снимок экрана, меню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E1C4B81-961E-3055-9F97-8D6929E57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63" y="1782783"/>
            <a:ext cx="8715737" cy="329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1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1DE40-6689-C324-8C0C-866AECB2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Используемые библиотеки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820A440-7E28-5E80-3F95-AF92523A8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Pygame</a:t>
            </a:r>
            <a:r>
              <a:rPr lang="en-US" dirty="0"/>
              <a:t>==2.6.1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168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EE737-7842-DA69-3588-3D779317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Реализуемые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4DADCE-D383-0AF5-2C7C-8319D659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 процессе реализации своего проекта я использовал такие возможности библиотеки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pygame</a:t>
            </a: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как функцию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blit</a:t>
            </a: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которая позволяет прикрепить изображения и тексты, изменение шрифта с помощью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font</a:t>
            </a: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функцию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fill</a:t>
            </a: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закрашивающая весь экран определенным цветом, тем самым позволяя изменить дизайн окна,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pygame</a:t>
            </a: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image</a:t>
            </a: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load</a:t>
            </a: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(), которые помогает загружать изображения, р</a:t>
            </a:r>
            <a:r>
              <a:rPr lang="ru-RU" sz="180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азличные функции, позволяющие создать спрайты и спрайты с анимацией, определять их маски, осуществлять поиск их пересечений, создание и добавление спрайтов в группы, уничтожать какие-то спрайты, работать с их методами.</a:t>
            </a:r>
            <a:endParaRPr lang="ru-RU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Для того, чтобы сохранять и работать с информацией о пользователях, мной был создан пустой текстовый файл «имя пользователей.</a:t>
            </a: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txt</a:t>
            </a:r>
            <a:r>
              <a:rPr lang="ru-RU" sz="180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», взаимодействие с которым осуществляется с помощью встроенных функций языка </a:t>
            </a: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</a:t>
            </a:r>
            <a:r>
              <a:rPr lang="ru-RU" sz="180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72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8678-74B8-03F5-085D-6E409502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B098EA-0F2A-2BDA-7008-BF276013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Цель:</a:t>
            </a:r>
          </a:p>
          <a:p>
            <a:pPr marL="0" indent="0">
              <a:buNone/>
            </a:pP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Создать компьютерную игру «Гонки против течения» с использованием технологии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pygame</a:t>
            </a: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18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/>
              <a:t>Задачи: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Составить техническое задание по теме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Изучить технологии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pygame</a:t>
            </a: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и необходимые инструменты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Протестировать работу игры</a:t>
            </a:r>
            <a:endParaRPr lang="ru-RU" b="1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27416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89C46-AB73-68ED-0F22-AC4A354F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46C71-B5B3-F282-68D4-F54D537B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 результате выполнения проекта на языке Python были успешно решены поставленные задачи и достигнуты основные цели. Разработанное программное обеспечение обладает высокой функциональностью и производительностью.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 процессе работы были изучены история создания игр, основные сведения о библиотеке </a:t>
            </a:r>
            <a:r>
              <a:rPr lang="ru-R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pygame</a:t>
            </a: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её возможности, классификация компьютерных игр и этапы создания игры.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Графический интерфейс интуитивно понятен и прост в использовании, что делает его доступным для широкой аудитории.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 процессе тестирования появились некоторые идеи улучшения моего проекта. Например, добавить несколько видов основной машины и возможность выбирать среди них понравившуюся модель.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 процессе разработки были применены технологии Python и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pygame</a:t>
            </a: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что обеспечило гибкость и эффективность создания моего проекта. Использование этих инструментов позволило быстро настраивать внешний вид моей игры, а также обрабатывать данные, полученные от пользователей.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 целом, проект является успешным примером применения современных технологий для создания удобной и функциональной компьютерной игры.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00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344F1-AA4A-0021-B302-0DBA5AE9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E38AA-134A-9C43-C002-C7C9ECD70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Игра должна содержать: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Стартовое окно, содержащее в себе иконку, название и правила игры, описание её уровней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Окно ввода имени пользователя с полем ввода и инструкцией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 и 2 уровни, включающие в себя фон, машину, звезды, встречные машины, имя и картинку пользователя, количество собранных звезд, количество взрывов, инструкцию и мотивацию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 уровень с теми же объектами 1 и 2 уровней за исключением фона, общее расположение всех объектов отличается от 1 и 2 уровней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Окно между уровнями, содержащее смайлик (для мотивации) и инструкцию, что делать дальше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Окно проигрыша со смайликом и указаниями по дальнейшим действиям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Окно победы, включающая в себя картинку победного кубка, мотивационный текст, инструкцию, количество собранных звезд, процент пользователей, которых обошел текущий пользователь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49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F3ACD-C5C2-B4E6-7C6A-A10A6392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Стартовое окно</a:t>
            </a:r>
          </a:p>
        </p:txBody>
      </p:sp>
      <p:pic>
        <p:nvPicPr>
          <p:cNvPr id="4" name="Рисунок 3" descr="Изображение выглядит как текст, снимок экрана, диаграмма, Прямоугольн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58A7241-70BD-CECE-AC01-B3514D134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881" y="1683533"/>
            <a:ext cx="6494238" cy="442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6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118B0-AAF4-DB3B-A5A8-04F23D8E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Окно ввода имени пользователя</a:t>
            </a:r>
          </a:p>
        </p:txBody>
      </p:sp>
      <p:pic>
        <p:nvPicPr>
          <p:cNvPr id="6" name="Рисунок 5" descr="Изображение выглядит как текст, снимок экрана, Прямоугольник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12E20FD-F95C-696B-6AEA-393EE9AAF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266" y="1690688"/>
            <a:ext cx="6303467" cy="410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F2A46-1659-F7D3-33E6-4CA2C341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1-2 уровни</a:t>
            </a:r>
          </a:p>
        </p:txBody>
      </p:sp>
      <p:pic>
        <p:nvPicPr>
          <p:cNvPr id="4" name="Рисунок 3" descr="Изображение выглядит как текст, диаграмма, линия, Пла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FA645B4-AE89-E140-29A3-D637DC95C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75" y="1325563"/>
            <a:ext cx="10221050" cy="43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10CD9-892A-57B4-AB39-442E7473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3 уровень</a:t>
            </a:r>
          </a:p>
        </p:txBody>
      </p:sp>
      <p:pic>
        <p:nvPicPr>
          <p:cNvPr id="4" name="Рисунок 3" descr="Изображение выглядит как текст, диаграмма, линия, Граф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DEDFC42-43C0-B9A8-18E6-A365FDAF9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71" y="1690688"/>
            <a:ext cx="8843058" cy="454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0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106-D9B6-5919-4891-9934F986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Окно между уровнями</a:t>
            </a:r>
          </a:p>
        </p:txBody>
      </p:sp>
      <p:pic>
        <p:nvPicPr>
          <p:cNvPr id="6" name="Рисунок 5" descr="Изображение выглядит как диаграмма, линия, текст, Прямоугольн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72B9C33-47DE-89BE-7EC6-F981CCD88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59" y="1690688"/>
            <a:ext cx="7170482" cy="374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8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12821-39E7-F833-FE16-F9F00FD2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Окно проигрыша</a:t>
            </a:r>
          </a:p>
        </p:txBody>
      </p:sp>
      <p:pic>
        <p:nvPicPr>
          <p:cNvPr id="4" name="Рисунок 3" descr="Изображение выглядит как текст, снимок экрана, Прямоугольник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10473E7-4F09-72D4-3ACE-7E7491703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53" y="1690688"/>
            <a:ext cx="6620893" cy="44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74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504</Words>
  <Application>Microsoft Office PowerPoint</Application>
  <PresentationFormat>Широкоэкранный</PresentationFormat>
  <Paragraphs>47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Symbol</vt:lpstr>
      <vt:lpstr>Тема Office</vt:lpstr>
      <vt:lpstr>Презентация PowerPoint</vt:lpstr>
      <vt:lpstr>Цель и задачи</vt:lpstr>
      <vt:lpstr>Техническое задание</vt:lpstr>
      <vt:lpstr>Стартовое окно</vt:lpstr>
      <vt:lpstr>Окно ввода имени пользователя</vt:lpstr>
      <vt:lpstr>1-2 уровни</vt:lpstr>
      <vt:lpstr>3 уровень</vt:lpstr>
      <vt:lpstr>Окно между уровнями</vt:lpstr>
      <vt:lpstr>Окно проигрыша</vt:lpstr>
      <vt:lpstr>Окно выигрыша</vt:lpstr>
      <vt:lpstr>Скриншоты проекта</vt:lpstr>
      <vt:lpstr>Презентация PowerPoint</vt:lpstr>
      <vt:lpstr>Презентация PowerPoint</vt:lpstr>
      <vt:lpstr>Презентация PowerPoint</vt:lpstr>
      <vt:lpstr>UML схема проекта</vt:lpstr>
      <vt:lpstr>Презентация PowerPoint</vt:lpstr>
      <vt:lpstr>Презентация PowerPoint</vt:lpstr>
      <vt:lpstr>Используемые библиотеки</vt:lpstr>
      <vt:lpstr>Реализуемые технологии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Кирпа Дмитрий Павлович</dc:creator>
  <cp:lastModifiedBy>Кирпа Дмитрий Павлович</cp:lastModifiedBy>
  <cp:revision>2</cp:revision>
  <dcterms:created xsi:type="dcterms:W3CDTF">2025-02-07T07:45:44Z</dcterms:created>
  <dcterms:modified xsi:type="dcterms:W3CDTF">2025-02-07T08:22:31Z</dcterms:modified>
</cp:coreProperties>
</file>