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sd" ContentType="video/unknown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0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1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4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92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5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9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BE76F7B-4AB3-4FE3-96CB-3C08E642DB24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E6E1C90-CA21-489D-A90C-3C253045E85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video" Target="../media/media1.mp4"/><Relationship Id="rId16" Type="http://schemas.openxmlformats.org/officeDocument/2006/relationships/image" Target="../media/image13.png"/><Relationship Id="rId1" Type="http://schemas.microsoft.com/office/2007/relationships/media" Target="../media/media1.mp4"/><Relationship Id="rId6" Type="http://schemas.openxmlformats.org/officeDocument/2006/relationships/video" Target="../media/media3.psd"/><Relationship Id="rId11" Type="http://schemas.openxmlformats.org/officeDocument/2006/relationships/slideLayout" Target="../slideLayouts/slideLayout2.xml"/><Relationship Id="rId5" Type="http://schemas.microsoft.com/office/2007/relationships/media" Target="../media/media3.psd"/><Relationship Id="rId15" Type="http://schemas.openxmlformats.org/officeDocument/2006/relationships/image" Target="../media/image12.png"/><Relationship Id="rId10" Type="http://schemas.openxmlformats.org/officeDocument/2006/relationships/video" Target="../media/media5.mp4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4D4D4D"/>
                </a:solidFill>
              </a:rPr>
              <a:t>Костюченко </a:t>
            </a:r>
            <a:r>
              <a:rPr lang="ru-RU" dirty="0" smtClean="0">
                <a:solidFill>
                  <a:srgbClr val="4D4D4D"/>
                </a:solidFill>
              </a:rPr>
              <a:t>Андрей</a:t>
            </a:r>
            <a:endParaRPr lang="en-US" dirty="0" smtClean="0">
              <a:solidFill>
                <a:srgbClr val="4D4D4D"/>
              </a:solidFill>
            </a:endParaRPr>
          </a:p>
          <a:p>
            <a:pPr algn="l"/>
            <a:r>
              <a:rPr lang="ru-RU" dirty="0" smtClean="0">
                <a:solidFill>
                  <a:srgbClr val="4D4D4D"/>
                </a:solidFill>
              </a:rPr>
              <a:t>Меньшиков </a:t>
            </a:r>
            <a:r>
              <a:rPr lang="ru-RU" dirty="0" smtClean="0">
                <a:solidFill>
                  <a:srgbClr val="4D4D4D"/>
                </a:solidFill>
              </a:rPr>
              <a:t>Юрий</a:t>
            </a:r>
          </a:p>
          <a:p>
            <a:pPr algn="l"/>
            <a:r>
              <a:rPr lang="ru-RU" dirty="0" smtClean="0">
                <a:solidFill>
                  <a:srgbClr val="4D4D4D"/>
                </a:solidFill>
              </a:rPr>
              <a:t>Наговицин Максим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565469"/>
          </a:xfrm>
          <a:prstGeom prst="rect">
            <a:avLst/>
          </a:prstGeom>
        </p:spPr>
      </p:pic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2091"/>
            <a:ext cx="1759131" cy="17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971800" y="4722133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D4D4D"/>
                </a:solidFill>
                <a:latin typeface="Tw Cen MT Condensed" panose="020B0606020104020203" pitchFamily="34" charset="0"/>
              </a:rPr>
              <a:t>Portal 2D</a:t>
            </a:r>
            <a:endParaRPr lang="ru-RU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ru-RU" sz="2800" dirty="0" smtClean="0"/>
              <a:t>	Создание </a:t>
            </a:r>
            <a:r>
              <a:rPr lang="ru-RU" sz="2800" dirty="0"/>
              <a:t>игры-головоломки, </a:t>
            </a:r>
            <a:r>
              <a:rPr lang="en-US" sz="2800" dirty="0"/>
              <a:t>2D </a:t>
            </a:r>
            <a:r>
              <a:rPr lang="ru-RU" sz="2800" dirty="0"/>
              <a:t>версии знаменитой игры </a:t>
            </a:r>
            <a:r>
              <a:rPr lang="en-US" sz="2800" dirty="0"/>
              <a:t>Portal</a:t>
            </a:r>
            <a:r>
              <a:rPr lang="ru-RU" sz="2800" dirty="0"/>
              <a:t>, разработанной компанией</a:t>
            </a:r>
            <a:r>
              <a:rPr lang="en-US" sz="2800" dirty="0"/>
              <a:t> Valve Corporation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</a:t>
            </a:r>
            <a:r>
              <a:rPr lang="ru-RU" dirty="0"/>
              <a:t>перемещение </a:t>
            </a:r>
            <a:r>
              <a:rPr lang="ru-RU" dirty="0" smtClean="0"/>
              <a:t>героя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</a:t>
            </a:r>
            <a:r>
              <a:rPr lang="ru-RU" dirty="0"/>
              <a:t>Реализовать управление портальной </a:t>
            </a:r>
            <a:r>
              <a:rPr lang="ru-RU" dirty="0" smtClean="0"/>
              <a:t>пушкой</a:t>
            </a:r>
            <a:endParaRPr lang="en-US" dirty="0" smtClean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перемещение </a:t>
            </a:r>
            <a:r>
              <a:rPr lang="ru-RU" dirty="0"/>
              <a:t>по порталам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</a:t>
            </a:r>
            <a:r>
              <a:rPr lang="ru-RU" dirty="0"/>
              <a:t>ИИ </a:t>
            </a:r>
            <a:r>
              <a:rPr lang="ru-RU" dirty="0" smtClean="0"/>
              <a:t>турелей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Реализовать поведение кнопок</a:t>
            </a:r>
            <a:r>
              <a:rPr lang="en-US" dirty="0" smtClean="0"/>
              <a:t>/</a:t>
            </a:r>
            <a:r>
              <a:rPr lang="ru-RU" dirty="0" smtClean="0"/>
              <a:t>дверей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Добавить спрайты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0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перемещение героя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89" y="2084832"/>
            <a:ext cx="69151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портальной пушкой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68" y="2084832"/>
            <a:ext cx="8965391" cy="45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ИИ </a:t>
            </a:r>
            <a:r>
              <a:rPr lang="ru-RU" dirty="0"/>
              <a:t>турелей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85" y="2084832"/>
            <a:ext cx="6993757" cy="4022725"/>
          </a:xfrm>
        </p:spPr>
      </p:pic>
    </p:spTree>
    <p:extLst>
      <p:ext uri="{BB962C8B-B14F-4D97-AF65-F5344CB8AC3E}">
        <p14:creationId xmlns:p14="http://schemas.microsoft.com/office/powerpoint/2010/main" val="41407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поведение кнопок</a:t>
            </a:r>
            <a:r>
              <a:rPr lang="en-US" dirty="0"/>
              <a:t>/</a:t>
            </a:r>
            <a:r>
              <a:rPr lang="ru-RU" dirty="0"/>
              <a:t>дверей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85" y="2084832"/>
            <a:ext cx="6993757" cy="4022725"/>
          </a:xfrm>
        </p:spPr>
      </p:pic>
    </p:spTree>
    <p:extLst>
      <p:ext uri="{BB962C8B-B14F-4D97-AF65-F5344CB8AC3E}">
        <p14:creationId xmlns:p14="http://schemas.microsoft.com/office/powerpoint/2010/main" val="2223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Добавить </a:t>
            </a:r>
            <a:r>
              <a:rPr lang="ru-RU" dirty="0" smtClean="0"/>
              <a:t>спрайты</a:t>
            </a:r>
            <a:r>
              <a:rPr lang="en-US" dirty="0" smtClean="0"/>
              <a:t> </a:t>
            </a:r>
            <a:r>
              <a:rPr lang="ru-RU" dirty="0" smtClean="0"/>
              <a:t>и Звуки</a:t>
            </a:r>
            <a:endParaRPr lang="ru-RU" dirty="0"/>
          </a:p>
        </p:txBody>
      </p:sp>
      <p:pic>
        <p:nvPicPr>
          <p:cNvPr id="10" name="orange_port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324049" y="2736249"/>
            <a:ext cx="1213360" cy="1989910"/>
          </a:xfrm>
          <a:prstGeom prst="rect">
            <a:avLst/>
          </a:prstGeom>
        </p:spPr>
      </p:pic>
      <p:pic>
        <p:nvPicPr>
          <p:cNvPr id="11" name="spawne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978677" y="3425542"/>
            <a:ext cx="1816845" cy="605615"/>
          </a:xfrm>
          <a:prstGeom prst="rect">
            <a:avLst/>
          </a:prstGeom>
        </p:spPr>
      </p:pic>
      <p:pic>
        <p:nvPicPr>
          <p:cNvPr id="12" name="stand_button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917904" y="3133036"/>
            <a:ext cx="266700" cy="1190625"/>
          </a:xfrm>
          <a:prstGeom prst="rect">
            <a:avLst/>
          </a:prstGeom>
        </p:spPr>
      </p:pic>
      <p:pic>
        <p:nvPicPr>
          <p:cNvPr id="13" name="turret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0089171" y="2733395"/>
            <a:ext cx="1385867" cy="1963995"/>
          </a:xfrm>
          <a:prstGeom prst="rect">
            <a:avLst/>
          </a:prstGeom>
        </p:spPr>
      </p:pic>
      <p:pic>
        <p:nvPicPr>
          <p:cNvPr id="14" name="blue_portal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065936" y="2707479"/>
            <a:ext cx="1229162" cy="201582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227172"/>
            <a:ext cx="1244100" cy="12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74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C0B158B5-1205-4E28-82B5-EF8EDC312258}" vid="{00AA86A0-4F2F-4A44-8613-A75EDCF6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30</TotalTime>
  <Words>55</Words>
  <Application>Microsoft Office PowerPoint</Application>
  <PresentationFormat>Широкоэкранный</PresentationFormat>
  <Paragraphs>19</Paragraphs>
  <Slides>9</Slides>
  <Notes>0</Notes>
  <HiddenSlides>0</HiddenSlides>
  <MMClips>5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Tw Cen MT</vt:lpstr>
      <vt:lpstr>Tw Cen MT Condensed</vt:lpstr>
      <vt:lpstr>Wingdings 3</vt:lpstr>
      <vt:lpstr>Тема1</vt:lpstr>
      <vt:lpstr>Презентация PowerPoint</vt:lpstr>
      <vt:lpstr>Цель</vt:lpstr>
      <vt:lpstr>Задачи</vt:lpstr>
      <vt:lpstr>перемещение героя</vt:lpstr>
      <vt:lpstr>управление портальной пушкой</vt:lpstr>
      <vt:lpstr>ИИ турелей</vt:lpstr>
      <vt:lpstr>поведение кнопок/дверей</vt:lpstr>
      <vt:lpstr>Добавить спрайты и Звуки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yurok_e</dc:creator>
  <cp:lastModifiedBy>yurok_e</cp:lastModifiedBy>
  <cp:revision>10</cp:revision>
  <dcterms:created xsi:type="dcterms:W3CDTF">2018-05-19T03:37:26Z</dcterms:created>
  <dcterms:modified xsi:type="dcterms:W3CDTF">2018-05-19T04:08:10Z</dcterms:modified>
</cp:coreProperties>
</file>