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37D1803-F41E-4804-BD75-694407D7895B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4B6560B-7F75-452C-8CD1-4789195A79E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Mushrooms-classifier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53035" y="4941168"/>
            <a:ext cx="3890965" cy="106538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Участники: Лебедев Никита, Меньшиков Юрий, </a:t>
            </a:r>
            <a:r>
              <a:rPr lang="ru-RU" dirty="0" err="1" smtClean="0"/>
              <a:t>Наговицин</a:t>
            </a:r>
            <a:r>
              <a:rPr lang="ru-RU" dirty="0" smtClean="0"/>
              <a:t> Максим, Костюченко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2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700808"/>
            <a:ext cx="6096000" cy="3657599"/>
          </a:xfrm>
        </p:spPr>
        <p:txBody>
          <a:bodyPr/>
          <a:lstStyle/>
          <a:p>
            <a:pPr marL="475488" indent="-457200">
              <a:buFont typeface="+mj-lt"/>
              <a:buAutoNum type="arabicPeriod"/>
            </a:pPr>
            <a:r>
              <a:rPr lang="ru-RU" dirty="0">
                <a:effectLst/>
              </a:rPr>
              <a:t>Система должна уметь определять вид грибов на фотографии </a:t>
            </a:r>
          </a:p>
          <a:p>
            <a:pPr marL="475488" indent="-457200">
              <a:buFont typeface="+mj-lt"/>
              <a:buAutoNum type="arabicPeriod"/>
            </a:pPr>
            <a:r>
              <a:rPr lang="ru-RU" dirty="0">
                <a:effectLst/>
              </a:rPr>
              <a:t>Облачный веб-сервис. Сервис должен иметь </a:t>
            </a:r>
            <a:r>
              <a:rPr lang="ru-RU" dirty="0" smtClean="0">
                <a:effectLst/>
              </a:rPr>
              <a:t>API</a:t>
            </a:r>
            <a:r>
              <a:rPr lang="ru-RU" dirty="0">
                <a:effectLst/>
              </a:rPr>
              <a:t> 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5616" y="548680"/>
            <a:ext cx="7543800" cy="914400"/>
          </a:xfrm>
        </p:spPr>
        <p:txBody>
          <a:bodyPr/>
          <a:lstStyle/>
          <a:p>
            <a:pPr algn="ctr"/>
            <a:r>
              <a:rPr lang="ru-RU" dirty="0" smtClean="0"/>
              <a:t>Поставленные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0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5616" y="548680"/>
            <a:ext cx="7543800" cy="9144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pic>
        <p:nvPicPr>
          <p:cNvPr id="1028" name="Picture 4" descr="C:\Users\Никита\Desktop\4doy_AU-D-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4" y="1638273"/>
            <a:ext cx="3500115" cy="197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39697"/>
            <a:ext cx="26098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:\Users\Никита\Desktop\Oq0nth0S7u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3" y="4005064"/>
            <a:ext cx="3500115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30" y="4509119"/>
            <a:ext cx="2628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81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1600" y="2204864"/>
            <a:ext cx="7543800" cy="9144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92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113</TotalTime>
  <Words>24</Words>
  <Application>Microsoft Office PowerPoint</Application>
  <PresentationFormat>Экран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Базовая</vt:lpstr>
      <vt:lpstr>Mushrooms-classifier</vt:lpstr>
      <vt:lpstr>Поставленные задачи</vt:lpstr>
      <vt:lpstr>Классификация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Mushrooms-classifier</dc:title>
  <dc:creator>Никита Лебедев</dc:creator>
  <cp:lastModifiedBy>Никита Лебедев</cp:lastModifiedBy>
  <cp:revision>5</cp:revision>
  <dcterms:created xsi:type="dcterms:W3CDTF">2017-10-22T17:53:45Z</dcterms:created>
  <dcterms:modified xsi:type="dcterms:W3CDTF">2017-10-22T19:46:51Z</dcterms:modified>
</cp:coreProperties>
</file>