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86" r:id="rId3"/>
    <p:sldId id="287" r:id="rId4"/>
    <p:sldId id="285" r:id="rId5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82265-8EAD-4259-9BF1-FD58AE4E76F9}" v="39" dt="2024-11-27T09:16:54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987" y="984"/>
      </p:cViewPr>
      <p:guideLst>
        <p:guide orient="horz" pos="5103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眞下　唯良" userId="e974e9a5-9706-4c5e-9ef8-dac5ab96344a" providerId="ADAL" clId="{B1482265-8EAD-4259-9BF1-FD58AE4E76F9}"/>
    <pc:docChg chg="undo redo custSel addSld delSld modSld modMainMaster">
      <pc:chgData name="眞下　唯良" userId="e974e9a5-9706-4c5e-9ef8-dac5ab96344a" providerId="ADAL" clId="{B1482265-8EAD-4259-9BF1-FD58AE4E76F9}" dt="2024-11-27T09:16:02.995" v="1151"/>
      <pc:docMkLst>
        <pc:docMk/>
      </pc:docMkLst>
      <pc:sldChg chg="addSp delSp modSp new mod">
        <pc:chgData name="眞下　唯良" userId="e974e9a5-9706-4c5e-9ef8-dac5ab96344a" providerId="ADAL" clId="{B1482265-8EAD-4259-9BF1-FD58AE4E76F9}" dt="2024-11-27T09:16:02.995" v="1151"/>
        <pc:sldMkLst>
          <pc:docMk/>
          <pc:sldMk cId="2725047871" sldId="256"/>
        </pc:sldMkLst>
        <pc:spChg chg="add del mod">
          <ac:chgData name="眞下　唯良" userId="e974e9a5-9706-4c5e-9ef8-dac5ab96344a" providerId="ADAL" clId="{B1482265-8EAD-4259-9BF1-FD58AE4E76F9}" dt="2024-11-27T09:16:02.995" v="1151"/>
          <ac:spMkLst>
            <pc:docMk/>
            <pc:sldMk cId="2725047871" sldId="256"/>
            <ac:spMk id="2" creationId="{3AF701C0-49CF-6120-EA2B-9BE200CE2979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2725047871" sldId="256"/>
            <ac:spMk id="3" creationId="{67289B78-0AAD-697C-A196-58EAB4F98524}"/>
          </ac:spMkLst>
        </pc:spChg>
        <pc:spChg chg="add del">
          <ac:chgData name="眞下　唯良" userId="e974e9a5-9706-4c5e-9ef8-dac5ab96344a" providerId="ADAL" clId="{B1482265-8EAD-4259-9BF1-FD58AE4E76F9}" dt="2024-11-23T04:49:43.979" v="57" actId="478"/>
          <ac:spMkLst>
            <pc:docMk/>
            <pc:sldMk cId="2725047871" sldId="256"/>
            <ac:spMk id="4" creationId="{00BA8F45-5A87-946C-4E8C-A43F544DA5C6}"/>
          </ac:spMkLst>
        </pc:spChg>
      </pc:sldChg>
      <pc:sldChg chg="delSp modSp add mod">
        <pc:chgData name="眞下　唯良" userId="e974e9a5-9706-4c5e-9ef8-dac5ab96344a" providerId="ADAL" clId="{B1482265-8EAD-4259-9BF1-FD58AE4E76F9}" dt="2024-11-27T09:16:02.995" v="1151"/>
        <pc:sldMkLst>
          <pc:docMk/>
          <pc:sldMk cId="898118717" sldId="285"/>
        </pc:sldMkLst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2" creationId="{ABCF52B3-4694-2ED8-0330-98916040B1A2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3" creationId="{73C513FF-0160-97EC-DD5C-AE366FA49D2B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4" creationId="{B6F117F0-F325-9F97-F829-2C65083B1DA5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17" creationId="{BDDF655E-FBFE-6B07-FCA2-EF5AAE68206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18" creationId="{80590331-ECF8-29C5-61E2-FD66FA54BF5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19" creationId="{69A1567C-C56A-CAF3-EEAA-4A730EB61F5A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20" creationId="{05AF51DB-BA98-33B8-0CDA-BC9AE1B6CE4E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21" creationId="{06F19B6E-7A4C-5743-1110-773E3AC6130C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22" creationId="{BB5A4D54-017A-1E50-BD8A-57FDAE60D305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23" creationId="{B929F74C-6425-FFB5-F6DF-2738AD6F85DB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898118717" sldId="285"/>
            <ac:spMk id="24" creationId="{712E0FAD-6AEF-A0BC-04A5-192D0C0F553E}"/>
          </ac:spMkLst>
        </pc:spChg>
        <pc:spChg chg="del mod">
          <ac:chgData name="眞下　唯良" userId="e974e9a5-9706-4c5e-9ef8-dac5ab96344a" providerId="ADAL" clId="{B1482265-8EAD-4259-9BF1-FD58AE4E76F9}" dt="2024-11-16T08:01:38.763" v="42" actId="478"/>
          <ac:spMkLst>
            <pc:docMk/>
            <pc:sldMk cId="898118717" sldId="285"/>
            <ac:spMk id="28" creationId="{3C6197B7-35A5-8E92-E1A5-2CDA60518266}"/>
          </ac:spMkLst>
        </pc:spChg>
        <pc:grpChg chg="mod">
          <ac:chgData name="眞下　唯良" userId="e974e9a5-9706-4c5e-9ef8-dac5ab96344a" providerId="ADAL" clId="{B1482265-8EAD-4259-9BF1-FD58AE4E76F9}" dt="2024-11-27T09:16:02.995" v="1151"/>
          <ac:grpSpMkLst>
            <pc:docMk/>
            <pc:sldMk cId="898118717" sldId="285"/>
            <ac:grpSpMk id="25" creationId="{0AAA5560-0526-B85D-F222-CECEB80D15EB}"/>
          </ac:grpSpMkLst>
        </pc:grpChg>
        <pc:grpChg chg="mod">
          <ac:chgData name="眞下　唯良" userId="e974e9a5-9706-4c5e-9ef8-dac5ab96344a" providerId="ADAL" clId="{B1482265-8EAD-4259-9BF1-FD58AE4E76F9}" dt="2024-11-27T09:16:02.995" v="1151"/>
          <ac:grpSpMkLst>
            <pc:docMk/>
            <pc:sldMk cId="898118717" sldId="285"/>
            <ac:grpSpMk id="26" creationId="{960AA620-BF32-2D99-D677-521C0F994FD9}"/>
          </ac:grpSpMkLst>
        </pc:grpChg>
        <pc:grpChg chg="mod">
          <ac:chgData name="眞下　唯良" userId="e974e9a5-9706-4c5e-9ef8-dac5ab96344a" providerId="ADAL" clId="{B1482265-8EAD-4259-9BF1-FD58AE4E76F9}" dt="2024-11-27T09:16:02.995" v="1151"/>
          <ac:grpSpMkLst>
            <pc:docMk/>
            <pc:sldMk cId="898118717" sldId="285"/>
            <ac:grpSpMk id="27" creationId="{2F53AD75-00AD-39F3-599A-E029479D451A}"/>
          </ac:grpSpMkLst>
        </pc:grpChg>
        <pc:picChg chg="mod">
          <ac:chgData name="眞下　唯良" userId="e974e9a5-9706-4c5e-9ef8-dac5ab96344a" providerId="ADAL" clId="{B1482265-8EAD-4259-9BF1-FD58AE4E76F9}" dt="2024-11-27T09:16:02.995" v="1151"/>
          <ac:picMkLst>
            <pc:docMk/>
            <pc:sldMk cId="898118717" sldId="285"/>
            <ac:picMk id="8" creationId="{7EFDBDA3-AA59-4D1A-E57B-EF6E302E58ED}"/>
          </ac:picMkLst>
        </pc:picChg>
        <pc:picChg chg="mod">
          <ac:chgData name="眞下　唯良" userId="e974e9a5-9706-4c5e-9ef8-dac5ab96344a" providerId="ADAL" clId="{B1482265-8EAD-4259-9BF1-FD58AE4E76F9}" dt="2024-11-27T09:16:02.995" v="1151"/>
          <ac:picMkLst>
            <pc:docMk/>
            <pc:sldMk cId="898118717" sldId="285"/>
            <ac:picMk id="12" creationId="{2E68CF35-AC14-640A-AA1D-5FF13B76705A}"/>
          </ac:picMkLst>
        </pc:picChg>
        <pc:picChg chg="mod">
          <ac:chgData name="眞下　唯良" userId="e974e9a5-9706-4c5e-9ef8-dac5ab96344a" providerId="ADAL" clId="{B1482265-8EAD-4259-9BF1-FD58AE4E76F9}" dt="2024-11-27T09:16:02.995" v="1151"/>
          <ac:picMkLst>
            <pc:docMk/>
            <pc:sldMk cId="898118717" sldId="285"/>
            <ac:picMk id="13" creationId="{B2415101-1DB4-A5D4-AF63-6507F01385DB}"/>
          </ac:picMkLst>
        </pc:pic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898118717" sldId="285"/>
            <ac:cxnSpMk id="5" creationId="{308FEC9A-EF20-C0C2-6BD9-6482A846D5A9}"/>
          </ac:cxnSpMkLst>
        </pc:cxnChg>
      </pc:sldChg>
      <pc:sldChg chg="addSp delSp modSp add mod">
        <pc:chgData name="眞下　唯良" userId="e974e9a5-9706-4c5e-9ef8-dac5ab96344a" providerId="ADAL" clId="{B1482265-8EAD-4259-9BF1-FD58AE4E76F9}" dt="2024-11-27T09:16:02.995" v="1151"/>
        <pc:sldMkLst>
          <pc:docMk/>
          <pc:sldMk cId="3391078926" sldId="286"/>
        </pc:sldMkLst>
        <pc:spChg chg="del">
          <ac:chgData name="眞下　唯良" userId="e974e9a5-9706-4c5e-9ef8-dac5ab96344a" providerId="ADAL" clId="{B1482265-8EAD-4259-9BF1-FD58AE4E76F9}" dt="2024-11-23T04:49:59.250" v="60" actId="478"/>
          <ac:spMkLst>
            <pc:docMk/>
            <pc:sldMk cId="3391078926" sldId="286"/>
            <ac:spMk id="2" creationId="{E1088D8B-BD58-2192-8A09-94F89687CECD}"/>
          </ac:spMkLst>
        </pc:spChg>
        <pc:spChg chg="del">
          <ac:chgData name="眞下　唯良" userId="e974e9a5-9706-4c5e-9ef8-dac5ab96344a" providerId="ADAL" clId="{B1482265-8EAD-4259-9BF1-FD58AE4E76F9}" dt="2024-11-23T04:49:57.521" v="59" actId="478"/>
          <ac:spMkLst>
            <pc:docMk/>
            <pc:sldMk cId="3391078926" sldId="286"/>
            <ac:spMk id="3" creationId="{50E59085-1695-DE13-364D-905C10EB7388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391078926" sldId="286"/>
            <ac:spMk id="4" creationId="{7B7D2430-E0BF-ECE6-284C-05E2D9412176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391078926" sldId="286"/>
            <ac:spMk id="10" creationId="{BE4B8422-D63D-302E-957E-2FABD7B9016E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391078926" sldId="286"/>
            <ac:spMk id="13" creationId="{4F28138B-C62A-0AC5-6F54-E1D7980B41DB}"/>
          </ac:spMkLst>
        </pc:s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391078926" sldId="286"/>
            <ac:grpSpMk id="8" creationId="{BDE7E730-1760-4B5D-E126-F03609EEE2E5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391078926" sldId="286"/>
            <ac:grpSpMk id="9" creationId="{93FAF12A-5BDE-832E-F824-6AB89A5C5206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391078926" sldId="286"/>
            <ac:grpSpMk id="12" creationId="{9420B538-E9A7-C574-10E1-3746E3C4AF57}"/>
          </ac:grpSpMkLst>
        </pc:grp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6" creationId="{6DE4111D-EC5A-50F8-A6CE-F56A9CB22B37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11" creationId="{9431A75C-4ED8-8332-DD85-6475F1D5F52A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14" creationId="{E6A2FF08-1075-F2C5-8B47-B195F2337857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16" creationId="{EFAC73B4-473B-A58E-F772-056E93D8EC7D}"/>
          </ac:cxnSpMkLst>
        </pc:cxnChg>
        <pc:cxnChg chg="add mod">
          <ac:chgData name="眞下　唯良" userId="e974e9a5-9706-4c5e-9ef8-dac5ab96344a" providerId="ADAL" clId="{B1482265-8EAD-4259-9BF1-FD58AE4E76F9}" dt="2024-11-23T04:55:24.370" v="245"/>
          <ac:cxnSpMkLst>
            <pc:docMk/>
            <pc:sldMk cId="3391078926" sldId="286"/>
            <ac:cxnSpMk id="17" creationId="{2686EC50-9111-A0A3-D92A-38A40C92D9A2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18" creationId="{3C2983D6-CF50-B836-1695-259BF26223D7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21" creationId="{C51E9A48-EB5B-FD23-0B8D-322978AADCEE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24" creationId="{E888E201-27C1-A580-A057-938F996775A7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391078926" sldId="286"/>
            <ac:cxnSpMk id="27" creationId="{7E559619-9AA3-3E08-ACDD-45F66178A467}"/>
          </ac:cxnSpMkLst>
        </pc:cxnChg>
      </pc:sldChg>
      <pc:sldChg chg="add del">
        <pc:chgData name="眞下　唯良" userId="e974e9a5-9706-4c5e-9ef8-dac5ab96344a" providerId="ADAL" clId="{B1482265-8EAD-4259-9BF1-FD58AE4E76F9}" dt="2024-11-23T04:48:05.817" v="53" actId="47"/>
        <pc:sldMkLst>
          <pc:docMk/>
          <pc:sldMk cId="3608166588" sldId="286"/>
        </pc:sldMkLst>
      </pc:sldChg>
      <pc:sldChg chg="addSp delSp modSp add mod">
        <pc:chgData name="眞下　唯良" userId="e974e9a5-9706-4c5e-9ef8-dac5ab96344a" providerId="ADAL" clId="{B1482265-8EAD-4259-9BF1-FD58AE4E76F9}" dt="2024-11-27T09:16:02.995" v="1151"/>
        <pc:sldMkLst>
          <pc:docMk/>
          <pc:sldMk cId="3196240425" sldId="287"/>
        </pc:sldMkLst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2" creationId="{EDEE3802-3DB9-B45F-496E-A3ABBF96535D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3" creationId="{74E146F0-C0EC-8DF1-854C-7F13A363C93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17" creationId="{47108433-D924-C9AE-6638-ACF03B7634AB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20" creationId="{B3C70B8F-56A4-5979-DF0E-7F0EB113889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23" creationId="{66D9D438-6B52-16D7-7F60-FF703D14F3B5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26" creationId="{E89AC2C6-883D-DC4D-B1B7-45726FFDAAB8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28" creationId="{690F4F35-3A51-D4C8-48FE-740F6B16C8B4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29" creationId="{DFC696A8-F6FC-0FD9-7E14-4763FA7BA56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33" creationId="{4D36D72A-D6CF-81D0-6BE4-E230B78897A6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35" creationId="{1ADD0819-2FE9-A6CA-92CD-5B1FB3F140B3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37" creationId="{4BE9079F-F9E2-D42E-D2AC-05850C72A87E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39" creationId="{9F982352-D85E-56F7-8AEA-9FE601F283FD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41" creationId="{385F52EF-5E0F-CC5F-4220-93EEECA7F536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43" creationId="{2AD73D3E-672B-3FDD-DE9B-237192754718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44" creationId="{E02F3BE8-810B-9D6C-39CF-A25AF59F8784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45" creationId="{6D235821-8116-B351-A99B-2AE35D960A6E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55" creationId="{FF764A43-6216-A1C1-CD3B-589CE99D70D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57" creationId="{34114A34-076E-F792-A1C4-16FEDCD446D1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59" creationId="{B519C482-A674-6628-C875-18B7EA7AFBBF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61" creationId="{8C304B52-9B53-A02A-B8D7-1EC8A17E0721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63" creationId="{8A361B10-4E5B-B6C3-D6D9-352B95733447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65" creationId="{C64C8F43-D48A-E3A1-08E4-ABEC64198EE1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66" creationId="{ACCFE6DD-2A83-376B-BCB1-D2BA9F5DFA2F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67" creationId="{6EC51ECE-8C6E-EB00-E24D-485F94ADC331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69" creationId="{13746D01-ECAF-C502-69D7-00E70391B749}"/>
          </ac:spMkLst>
        </pc:spChg>
        <pc:spChg chg="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71" creationId="{538036C0-726D-5DBB-9674-739092CD3DC9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76" creationId="{28353493-DC83-93CF-E4DB-19085F4B5892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77" creationId="{F4DBFDCC-301B-DBEC-41F4-432C93CB5988}"/>
          </ac:spMkLst>
        </pc:spChg>
        <pc:spChg chg="add mod or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78" creationId="{23A281A4-4F9B-2F81-F495-BDF36383F301}"/>
          </ac:spMkLst>
        </pc:spChg>
        <pc:spChg chg="add mo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80" creationId="{044EA996-101E-213E-89B5-877C9798F0C3}"/>
          </ac:spMkLst>
        </pc:spChg>
        <pc:spChg chg="add mod ord">
          <ac:chgData name="眞下　唯良" userId="e974e9a5-9706-4c5e-9ef8-dac5ab96344a" providerId="ADAL" clId="{B1482265-8EAD-4259-9BF1-FD58AE4E76F9}" dt="2024-11-27T09:16:02.995" v="1151"/>
          <ac:spMkLst>
            <pc:docMk/>
            <pc:sldMk cId="3196240425" sldId="287"/>
            <ac:spMk id="83" creationId="{DACCE4D2-D79A-EC03-1BAA-048CA3C56A94}"/>
          </ac:spMkLst>
        </pc:spChg>
        <pc:grpChg chg="del">
          <ac:chgData name="眞下　唯良" userId="e974e9a5-9706-4c5e-9ef8-dac5ab96344a" providerId="ADAL" clId="{B1482265-8EAD-4259-9BF1-FD58AE4E76F9}" dt="2024-11-26T15:45:57.149" v="274" actId="478"/>
          <ac:grpSpMkLst>
            <pc:docMk/>
            <pc:sldMk cId="3196240425" sldId="287"/>
            <ac:grpSpMk id="8" creationId="{38B27681-0B6A-C61F-268A-45AED7C6DB93}"/>
          </ac:grpSpMkLst>
        </pc:grpChg>
        <pc:grpChg chg="del">
          <ac:chgData name="眞下　唯良" userId="e974e9a5-9706-4c5e-9ef8-dac5ab96344a" providerId="ADAL" clId="{B1482265-8EAD-4259-9BF1-FD58AE4E76F9}" dt="2024-11-26T15:45:57.149" v="274" actId="478"/>
          <ac:grpSpMkLst>
            <pc:docMk/>
            <pc:sldMk cId="3196240425" sldId="287"/>
            <ac:grpSpMk id="9" creationId="{0E602096-3D44-7AFE-B3D8-6FD585891629}"/>
          </ac:grpSpMkLst>
        </pc:grpChg>
        <pc:grpChg chg="del">
          <ac:chgData name="眞下　唯良" userId="e974e9a5-9706-4c5e-9ef8-dac5ab96344a" providerId="ADAL" clId="{B1482265-8EAD-4259-9BF1-FD58AE4E76F9}" dt="2024-11-26T15:45:57.149" v="274" actId="478"/>
          <ac:grpSpMkLst>
            <pc:docMk/>
            <pc:sldMk cId="3196240425" sldId="287"/>
            <ac:grpSpMk id="12" creationId="{F2F3D418-4B17-8C77-ABAF-B92199E1497E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15" creationId="{593A5E24-C9C8-5A2C-622B-F6905116388E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22" creationId="{25FEB54F-20AB-8342-67E5-BF92DAC647E2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32" creationId="{380C3896-6E2A-ED2B-C5C1-AB18FEDD5820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36" creationId="{BEBA9AB6-5B14-3328-8B41-CAE1E7AA5A4A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40" creationId="{4FA0F4AB-F006-BD62-C15E-CFDC6DD3C0E6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54" creationId="{5D27938D-335C-B094-93EC-0B46FC867C59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58" creationId="{043563EA-A50B-CA14-9A0B-9B329F95BA74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62" creationId="{24B8F6FB-7FC4-9141-A80D-75E6FA49B9CD}"/>
          </ac:grpSpMkLst>
        </pc:grpChg>
        <pc:grpChg chg="add mod">
          <ac:chgData name="眞下　唯良" userId="e974e9a5-9706-4c5e-9ef8-dac5ab96344a" providerId="ADAL" clId="{B1482265-8EAD-4259-9BF1-FD58AE4E76F9}" dt="2024-11-27T09:16:02.995" v="1151"/>
          <ac:grpSpMkLst>
            <pc:docMk/>
            <pc:sldMk cId="3196240425" sldId="287"/>
            <ac:grpSpMk id="68" creationId="{107139A0-7CA4-D630-6AB3-B34638ACB852}"/>
          </ac:grpSpMkLst>
        </pc:grp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5" creationId="{F4826F49-E8EF-1922-2785-FAD617342E61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7" creationId="{764E8034-ABE4-AC52-6E9C-6C5D728EBA7F}"/>
          </ac:cxnSpMkLst>
        </pc:cxnChg>
        <pc:cxnChg chg="del mod">
          <ac:chgData name="眞下　唯良" userId="e974e9a5-9706-4c5e-9ef8-dac5ab96344a" providerId="ADAL" clId="{B1482265-8EAD-4259-9BF1-FD58AE4E76F9}" dt="2024-11-26T15:45:57.149" v="274" actId="478"/>
          <ac:cxnSpMkLst>
            <pc:docMk/>
            <pc:sldMk cId="3196240425" sldId="287"/>
            <ac:cxnSpMk id="16" creationId="{8BD1668A-22B5-A2FA-A6A8-6FD221DF1398}"/>
          </ac:cxnSpMkLst>
        </pc:cxnChg>
        <pc:cxnChg chg="del mod">
          <ac:chgData name="眞下　唯良" userId="e974e9a5-9706-4c5e-9ef8-dac5ab96344a" providerId="ADAL" clId="{B1482265-8EAD-4259-9BF1-FD58AE4E76F9}" dt="2024-11-26T15:45:57.149" v="274" actId="478"/>
          <ac:cxnSpMkLst>
            <pc:docMk/>
            <pc:sldMk cId="3196240425" sldId="287"/>
            <ac:cxnSpMk id="18" creationId="{D1D6C573-D1E3-1846-17C4-5AE15F33F16A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19" creationId="{D4EF96F2-DED2-B55C-502A-2809FBD1B934}"/>
          </ac:cxnSpMkLst>
        </pc:cxnChg>
        <pc:cxnChg chg="del mod">
          <ac:chgData name="眞下　唯良" userId="e974e9a5-9706-4c5e-9ef8-dac5ab96344a" providerId="ADAL" clId="{B1482265-8EAD-4259-9BF1-FD58AE4E76F9}" dt="2024-11-26T15:45:57.149" v="274" actId="478"/>
          <ac:cxnSpMkLst>
            <pc:docMk/>
            <pc:sldMk cId="3196240425" sldId="287"/>
            <ac:cxnSpMk id="21" creationId="{F9F0AF63-91C4-5500-55DE-9C62F73EC8D3}"/>
          </ac:cxnSpMkLst>
        </pc:cxnChg>
        <pc:cxnChg chg="del mod">
          <ac:chgData name="眞下　唯良" userId="e974e9a5-9706-4c5e-9ef8-dac5ab96344a" providerId="ADAL" clId="{B1482265-8EAD-4259-9BF1-FD58AE4E76F9}" dt="2024-11-26T15:45:57.149" v="274" actId="478"/>
          <ac:cxnSpMkLst>
            <pc:docMk/>
            <pc:sldMk cId="3196240425" sldId="287"/>
            <ac:cxnSpMk id="24" creationId="{AEE1F7CD-9E51-AD9E-7260-1E91C9CEF90F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25" creationId="{0BEFF10C-2CB8-60D0-22CF-E33F4AD62F7B}"/>
          </ac:cxnSpMkLst>
        </pc:cxnChg>
        <pc:cxnChg chg="del mod">
          <ac:chgData name="眞下　唯良" userId="e974e9a5-9706-4c5e-9ef8-dac5ab96344a" providerId="ADAL" clId="{B1482265-8EAD-4259-9BF1-FD58AE4E76F9}" dt="2024-11-26T15:45:57.149" v="274" actId="478"/>
          <ac:cxnSpMkLst>
            <pc:docMk/>
            <pc:sldMk cId="3196240425" sldId="287"/>
            <ac:cxnSpMk id="27" creationId="{B81D5811-8B78-E78D-045E-80E31645FAD7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30" creationId="{86535CD3-07D9-433A-7E9A-B017E6422396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31" creationId="{0D7DADE3-7B40-8680-AAEC-1888BA7C38CF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34" creationId="{E1FE75EA-F2F7-46AE-7D9A-83B64349B301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38" creationId="{8B708BA2-37BA-1E87-48A7-5DAAE336FF5A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42" creationId="{45359457-851D-9BE4-00AB-8F87180D7787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46" creationId="{9E2443AC-6FC3-11F9-9D98-11A035AAE407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51" creationId="{BAF7C861-52FE-6355-9ADC-E2147D97EDEE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56" creationId="{56522ED6-0295-F339-1764-7469B720BBCF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60" creationId="{EDB422E8-D253-A697-CBA8-9770C9DCC83E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64" creationId="{2A4BD38D-3D2D-F064-8FBE-0AB6A06133B2}"/>
          </ac:cxnSpMkLst>
        </pc:cxnChg>
        <pc:cxnChg chg="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70" creationId="{0DB6418E-3916-9073-E928-E6DCAFD5C698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72" creationId="{BCAF3B27-2999-EF9F-E089-A7D226B13C90}"/>
          </ac:cxnSpMkLst>
        </pc:cxnChg>
        <pc:cxnChg chg="add mod or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79" creationId="{A184BF96-8095-50DC-EBCF-E092505477B4}"/>
          </ac:cxnSpMkLst>
        </pc:cxnChg>
        <pc:cxnChg chg="add mod">
          <ac:chgData name="眞下　唯良" userId="e974e9a5-9706-4c5e-9ef8-dac5ab96344a" providerId="ADAL" clId="{B1482265-8EAD-4259-9BF1-FD58AE4E76F9}" dt="2024-11-27T09:16:02.995" v="1151"/>
          <ac:cxnSpMkLst>
            <pc:docMk/>
            <pc:sldMk cId="3196240425" sldId="287"/>
            <ac:cxnSpMk id="84" creationId="{5ADA88B7-FB4A-F1E8-52B2-D7CBB8719D50}"/>
          </ac:cxnSpMkLst>
        </pc:cxnChg>
      </pc:sldChg>
      <pc:sldMasterChg chg="addSldLayout modSldLayout">
        <pc:chgData name="眞下　唯良" userId="e974e9a5-9706-4c5e-9ef8-dac5ab96344a" providerId="ADAL" clId="{B1482265-8EAD-4259-9BF1-FD58AE4E76F9}" dt="2024-11-27T09:16:02.995" v="1151"/>
        <pc:sldMasterMkLst>
          <pc:docMk/>
          <pc:sldMasterMk cId="1365221463" sldId="2147483648"/>
        </pc:sldMasterMkLst>
        <pc:sldLayoutChg chg="modSp add">
          <pc:chgData name="眞下　唯良" userId="e974e9a5-9706-4c5e-9ef8-dac5ab96344a" providerId="ADAL" clId="{B1482265-8EAD-4259-9BF1-FD58AE4E76F9}" dt="2024-11-27T09:16:02.995" v="1151"/>
          <pc:sldLayoutMkLst>
            <pc:docMk/>
            <pc:sldMasterMk cId="1365221463" sldId="2147483648"/>
            <pc:sldLayoutMk cId="860882167" sldId="2147483649"/>
          </pc:sldLayoutMkLst>
          <pc:spChg chg="mod">
            <ac:chgData name="眞下　唯良" userId="e974e9a5-9706-4c5e-9ef8-dac5ab96344a" providerId="ADAL" clId="{B1482265-8EAD-4259-9BF1-FD58AE4E76F9}" dt="2024-11-27T09:16:02.995" v="1151"/>
            <ac:spMkLst>
              <pc:docMk/>
              <pc:sldMasterMk cId="1365221463" sldId="2147483648"/>
              <pc:sldLayoutMk cId="860882167" sldId="2147483649"/>
              <ac:spMk id="2" creationId="{3DC0A5A5-68D1-4991-B04B-446067E29348}"/>
            </ac:spMkLst>
          </pc:spChg>
          <pc:spChg chg="mod">
            <ac:chgData name="眞下　唯良" userId="e974e9a5-9706-4c5e-9ef8-dac5ab96344a" providerId="ADAL" clId="{B1482265-8EAD-4259-9BF1-FD58AE4E76F9}" dt="2024-11-27T09:16:02.995" v="1151"/>
            <ac:spMkLst>
              <pc:docMk/>
              <pc:sldMasterMk cId="1365221463" sldId="2147483648"/>
              <pc:sldLayoutMk cId="860882167" sldId="2147483649"/>
              <ac:spMk id="3" creationId="{274BF1B3-8925-DAC0-E8D2-94129823781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4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0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kumimoji="1"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701C0-49CF-6120-EA2B-9BE200CE2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89B78-0AAD-697C-A196-58EAB4F98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0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15F5-C3F8-BFEA-DAEA-A46DC1C6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E7E730-1760-4B5D-E126-F03609EEE2E5}"/>
              </a:ext>
            </a:extLst>
          </p:cNvPr>
          <p:cNvGrpSpPr/>
          <p:nvPr/>
        </p:nvGrpSpPr>
        <p:grpSpPr>
          <a:xfrm>
            <a:off x="-22536310" y="-12479913"/>
            <a:ext cx="16072914" cy="16923333"/>
            <a:chOff x="1131570" y="662940"/>
            <a:chExt cx="2160270" cy="227457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B7D2430-E0BF-ECE6-284C-05E2D9412176}"/>
                </a:ext>
              </a:extLst>
            </p:cNvPr>
            <p:cNvSpPr/>
            <p:nvPr/>
          </p:nvSpPr>
          <p:spPr>
            <a:xfrm>
              <a:off x="1131570" y="662940"/>
              <a:ext cx="2160270" cy="22745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31636" b="1" dirty="0" err="1">
                  <a:solidFill>
                    <a:schemeClr val="tx1"/>
                  </a:solidFill>
                </a:rPr>
                <a:t>userAccount</a:t>
              </a:r>
              <a:endParaRPr lang="en-US" altLang="ja-JP" sz="31636" b="1" dirty="0">
                <a:solidFill>
                  <a:schemeClr val="tx1"/>
                </a:solidFill>
              </a:endParaRPr>
            </a:p>
            <a:p>
              <a:endParaRPr lang="en-US" altLang="ja-JP" sz="31636" b="1" dirty="0">
                <a:solidFill>
                  <a:schemeClr val="tx1"/>
                </a:solidFill>
              </a:endParaRP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username</a:t>
              </a: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password</a:t>
              </a: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available</a:t>
              </a: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roles</a:t>
              </a:r>
              <a:endParaRPr lang="ja-JP" altLang="en-US" sz="31636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DE4111D-EC5A-50F8-A6CE-F56A9CB22B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570" y="1005840"/>
              <a:ext cx="21602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FAF12A-5BDE-832E-F824-6AB89A5C5206}"/>
              </a:ext>
            </a:extLst>
          </p:cNvPr>
          <p:cNvGrpSpPr/>
          <p:nvPr/>
        </p:nvGrpSpPr>
        <p:grpSpPr>
          <a:xfrm>
            <a:off x="1899062" y="-12479913"/>
            <a:ext cx="16072914" cy="16923333"/>
            <a:chOff x="1131570" y="662940"/>
            <a:chExt cx="2160270" cy="227457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E4B8422-D63D-302E-957E-2FABD7B9016E}"/>
                </a:ext>
              </a:extLst>
            </p:cNvPr>
            <p:cNvSpPr/>
            <p:nvPr/>
          </p:nvSpPr>
          <p:spPr>
            <a:xfrm>
              <a:off x="1131570" y="662940"/>
              <a:ext cx="2160270" cy="22745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31636" b="1" dirty="0" err="1">
                  <a:solidFill>
                    <a:schemeClr val="tx1"/>
                  </a:solidFill>
                </a:rPr>
                <a:t>gameRoom</a:t>
              </a:r>
              <a:endParaRPr lang="en-US" altLang="ja-JP" sz="31636" b="1" dirty="0">
                <a:solidFill>
                  <a:schemeClr val="tx1"/>
                </a:solidFill>
              </a:endParaRPr>
            </a:p>
            <a:p>
              <a:endParaRPr lang="en-US" altLang="ja-JP" sz="31636" b="1" dirty="0">
                <a:solidFill>
                  <a:schemeClr val="tx1"/>
                </a:solidFill>
              </a:endParaRP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ja-JP" sz="31636" b="1" dirty="0" err="1">
                  <a:solidFill>
                    <a:schemeClr val="tx1"/>
                  </a:solidFill>
                </a:rPr>
                <a:t>hostId</a:t>
              </a:r>
              <a:endParaRPr lang="en-US" altLang="ja-JP" sz="31636" b="1" dirty="0">
                <a:solidFill>
                  <a:schemeClr val="tx1"/>
                </a:solidFill>
              </a:endParaRPr>
            </a:p>
            <a:p>
              <a:r>
                <a:rPr lang="en-US" altLang="ja-JP" sz="31636" b="1" dirty="0" err="1">
                  <a:solidFill>
                    <a:schemeClr val="tx1"/>
                  </a:solidFill>
                </a:rPr>
                <a:t>isPublic</a:t>
              </a:r>
              <a:endParaRPr lang="en-US" altLang="ja-JP" sz="31636" b="1" dirty="0">
                <a:solidFill>
                  <a:schemeClr val="tx1"/>
                </a:solidFill>
              </a:endParaRPr>
            </a:p>
            <a:p>
              <a:endParaRPr lang="en-US" altLang="ja-JP" sz="31636" b="1" dirty="0">
                <a:solidFill>
                  <a:schemeClr val="tx1"/>
                </a:solidFill>
              </a:endParaRPr>
            </a:p>
            <a:p>
              <a:endParaRPr lang="en-US" altLang="ja-JP" sz="31636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431A75C-4ED8-8332-DD85-6475F1D5F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570" y="1005840"/>
              <a:ext cx="21602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420B538-E9A7-C574-10E1-3746E3C4AF57}"/>
              </a:ext>
            </a:extLst>
          </p:cNvPr>
          <p:cNvGrpSpPr/>
          <p:nvPr/>
        </p:nvGrpSpPr>
        <p:grpSpPr>
          <a:xfrm>
            <a:off x="1899062" y="6229302"/>
            <a:ext cx="16072914" cy="16923333"/>
            <a:chOff x="1131570" y="662940"/>
            <a:chExt cx="2160270" cy="227457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F28138B-C62A-0AC5-6F54-E1D7980B41DB}"/>
                </a:ext>
              </a:extLst>
            </p:cNvPr>
            <p:cNvSpPr/>
            <p:nvPr/>
          </p:nvSpPr>
          <p:spPr>
            <a:xfrm>
              <a:off x="1131570" y="662940"/>
              <a:ext cx="2160270" cy="22745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31636" b="1" dirty="0">
                  <a:solidFill>
                    <a:schemeClr val="tx1"/>
                  </a:solidFill>
                </a:rPr>
                <a:t>problem</a:t>
              </a:r>
            </a:p>
            <a:p>
              <a:endParaRPr lang="en-US" altLang="ja-JP" sz="31636" b="1" dirty="0">
                <a:solidFill>
                  <a:schemeClr val="tx1"/>
                </a:solidFill>
              </a:endParaRPr>
            </a:p>
            <a:p>
              <a:r>
                <a:rPr lang="en-US" altLang="ja-JP" sz="31636" b="1" dirty="0" err="1">
                  <a:solidFill>
                    <a:schemeClr val="tx1"/>
                  </a:solidFill>
                </a:rPr>
                <a:t>gameRoomId</a:t>
              </a:r>
              <a:endParaRPr lang="en-US" altLang="ja-JP" sz="31636" b="1" dirty="0">
                <a:solidFill>
                  <a:schemeClr val="tx1"/>
                </a:solidFill>
              </a:endParaRPr>
            </a:p>
            <a:p>
              <a:r>
                <a:rPr lang="en-US" altLang="ja-JP" sz="31636" b="1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6A2FF08-1075-F2C5-8B47-B195F233785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570" y="1005840"/>
              <a:ext cx="21602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AC73B4-473B-A58E-F772-056E93D8EC7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-6463395" y="-4018349"/>
            <a:ext cx="83624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2983D6-CF50-B836-1695-259BF26223D7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935513" y="4443419"/>
            <a:ext cx="0" cy="17858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51E9A48-EB5B-FD23-0B8D-322978AADCE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971977" y="1466956"/>
            <a:ext cx="10942054" cy="132240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888E201-27C1-A580-A057-938F996775A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971976" y="10027838"/>
            <a:ext cx="10375111" cy="46631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559619-9AA3-3E08-ACDD-45F66178A46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971977" y="14690982"/>
            <a:ext cx="10942054" cy="62789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5253-C7B4-A4B1-D2E7-8FDE95D71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DEE3802-3DB9-B45F-496E-A3ABBF96535D}"/>
              </a:ext>
            </a:extLst>
          </p:cNvPr>
          <p:cNvSpPr/>
          <p:nvPr/>
        </p:nvSpPr>
        <p:spPr>
          <a:xfrm>
            <a:off x="-27832272" y="26989996"/>
            <a:ext cx="554304" cy="554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31636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ひし形 2">
            <a:extLst>
              <a:ext uri="{FF2B5EF4-FFF2-40B4-BE49-F238E27FC236}">
                <a16:creationId xmlns:a16="http://schemas.microsoft.com/office/drawing/2014/main" id="{74E146F0-C0EC-8DF1-854C-7F13A363C93F}"/>
              </a:ext>
            </a:extLst>
          </p:cNvPr>
          <p:cNvSpPr/>
          <p:nvPr/>
        </p:nvSpPr>
        <p:spPr>
          <a:xfrm>
            <a:off x="-27782464" y="30544999"/>
            <a:ext cx="944241" cy="94424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1636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826F49-E8EF-1922-2785-FAD617342E61}"/>
              </a:ext>
            </a:extLst>
          </p:cNvPr>
          <p:cNvCxnSpPr/>
          <p:nvPr/>
        </p:nvCxnSpPr>
        <p:spPr>
          <a:xfrm>
            <a:off x="-24978422" y="27474548"/>
            <a:ext cx="72422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64E8034-ABE4-AC52-6E9C-6C5D728EBA7F}"/>
              </a:ext>
            </a:extLst>
          </p:cNvPr>
          <p:cNvCxnSpPr/>
          <p:nvPr/>
        </p:nvCxnSpPr>
        <p:spPr>
          <a:xfrm flipV="1">
            <a:off x="-24832117" y="29520846"/>
            <a:ext cx="7095966" cy="149627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3A5E24-C9C8-5A2C-622B-F6905116388E}"/>
              </a:ext>
            </a:extLst>
          </p:cNvPr>
          <p:cNvGrpSpPr/>
          <p:nvPr/>
        </p:nvGrpSpPr>
        <p:grpSpPr>
          <a:xfrm>
            <a:off x="-16572462" y="22348456"/>
            <a:ext cx="12283076" cy="9283039"/>
            <a:chOff x="282676" y="114394"/>
            <a:chExt cx="1650899" cy="1247681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7108433-D924-C9AE-6638-ACF03B7634AB}"/>
                </a:ext>
              </a:extLst>
            </p:cNvPr>
            <p:cNvSpPr/>
            <p:nvPr/>
          </p:nvSpPr>
          <p:spPr>
            <a:xfrm>
              <a:off x="330577" y="467913"/>
              <a:ext cx="1602998" cy="894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ja-JP" altLang="en-US" sz="11906">
                  <a:ln>
                    <a:solidFill>
                      <a:schemeClr val="tx1"/>
                    </a:solidFill>
                  </a:ln>
                  <a:latin typeface="+mn-ea"/>
                </a:rPr>
                <a:t>図書館</a:t>
              </a:r>
              <a:r>
                <a:rPr lang="en-US" altLang="ja-JP" sz="11906">
                  <a:ln>
                    <a:solidFill>
                      <a:schemeClr val="tx1"/>
                    </a:solidFill>
                  </a:ln>
                  <a:latin typeface="+mn-ea"/>
                </a:rPr>
                <a:t>ID</a:t>
              </a:r>
            </a:p>
            <a:p>
              <a:endParaRPr lang="en-US" altLang="ja-JP" sz="11906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ja-JP" altLang="en-US" sz="11906">
                  <a:ln>
                    <a:solidFill>
                      <a:schemeClr val="tx1"/>
                    </a:solidFill>
                  </a:ln>
                  <a:latin typeface="+mn-ea"/>
                </a:rPr>
                <a:t>図書館名</a:t>
              </a:r>
              <a:r>
                <a:rPr lang="en-US" altLang="ja-JP" sz="11906">
                  <a:ln>
                    <a:solidFill>
                      <a:schemeClr val="tx1"/>
                    </a:solidFill>
                  </a:ln>
                  <a:latin typeface="+mn-ea"/>
                </a:rPr>
                <a:t>(AK)</a:t>
              </a:r>
              <a:endParaRPr lang="ja-JP" altLang="en-US" sz="11906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4EF96F2-DED2-B55C-502A-2809FBD1B934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8750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3C70B8F-56A4-5979-DF0E-7F0EB113889F}"/>
                </a:ext>
              </a:extLst>
            </p:cNvPr>
            <p:cNvSpPr txBox="1"/>
            <p:nvPr/>
          </p:nvSpPr>
          <p:spPr>
            <a:xfrm>
              <a:off x="282676" y="114394"/>
              <a:ext cx="1650898" cy="666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31636" dirty="0">
                  <a:ln>
                    <a:solidFill>
                      <a:schemeClr val="tx1"/>
                    </a:solidFill>
                  </a:ln>
                </a:rPr>
                <a:t>図書館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5FEB54F-20AB-8342-67E5-BF92DAC647E2}"/>
              </a:ext>
            </a:extLst>
          </p:cNvPr>
          <p:cNvGrpSpPr/>
          <p:nvPr/>
        </p:nvGrpSpPr>
        <p:grpSpPr>
          <a:xfrm>
            <a:off x="-3037820" y="22348456"/>
            <a:ext cx="12283082" cy="9283039"/>
            <a:chOff x="282675" y="114394"/>
            <a:chExt cx="1650900" cy="1247681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66D9D438-6B52-16D7-7F60-FF703D14F3B5}"/>
                </a:ext>
              </a:extLst>
            </p:cNvPr>
            <p:cNvSpPr/>
            <p:nvPr/>
          </p:nvSpPr>
          <p:spPr>
            <a:xfrm>
              <a:off x="330577" y="467913"/>
              <a:ext cx="1602998" cy="8941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図書館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ID(FK)</a:t>
              </a:r>
            </a:p>
            <a:p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休館日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BEFF10C-2CB8-60D0-22CF-E33F4AD62F7B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10655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89AC2C6-883D-DC4D-B1B7-45726FFDAAB8}"/>
                </a:ext>
              </a:extLst>
            </p:cNvPr>
            <p:cNvSpPr txBox="1"/>
            <p:nvPr/>
          </p:nvSpPr>
          <p:spPr>
            <a:xfrm>
              <a:off x="282675" y="114394"/>
              <a:ext cx="1650899" cy="666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31636" dirty="0">
                  <a:ln>
                    <a:solidFill>
                      <a:schemeClr val="tx1"/>
                    </a:solidFill>
                  </a:ln>
                </a:rPr>
                <a:t>休館日</a:t>
              </a: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0F4F35-3A51-D4C8-48FE-740F6B16C8B4}"/>
              </a:ext>
            </a:extLst>
          </p:cNvPr>
          <p:cNvSpPr txBox="1"/>
          <p:nvPr/>
        </p:nvSpPr>
        <p:spPr>
          <a:xfrm>
            <a:off x="-30298245" y="19458688"/>
            <a:ext cx="9014098" cy="192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906" dirty="0"/>
              <a:t>就かれる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FC696A8-F6FC-0FD9-7E14-4763FA7BA56F}"/>
              </a:ext>
            </a:extLst>
          </p:cNvPr>
          <p:cNvSpPr txBox="1"/>
          <p:nvPr/>
        </p:nvSpPr>
        <p:spPr>
          <a:xfrm>
            <a:off x="-28855540" y="23000756"/>
            <a:ext cx="2146151" cy="192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906" dirty="0"/>
              <a:t>P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6535CD3-07D9-433A-7E9A-B017E6422396}"/>
              </a:ext>
            </a:extLst>
          </p:cNvPr>
          <p:cNvCxnSpPr/>
          <p:nvPr/>
        </p:nvCxnSpPr>
        <p:spPr>
          <a:xfrm>
            <a:off x="-24709918" y="22252612"/>
            <a:ext cx="724227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D7DADE3-7B40-8680-AAEC-1888BA7C38CF}"/>
              </a:ext>
            </a:extLst>
          </p:cNvPr>
          <p:cNvCxnSpPr/>
          <p:nvPr/>
        </p:nvCxnSpPr>
        <p:spPr>
          <a:xfrm flipV="1">
            <a:off x="-24563622" y="24298910"/>
            <a:ext cx="7095966" cy="1496277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80C3896-6E2A-ED2B-C5C1-AB18FEDD5820}"/>
              </a:ext>
            </a:extLst>
          </p:cNvPr>
          <p:cNvGrpSpPr/>
          <p:nvPr/>
        </p:nvGrpSpPr>
        <p:grpSpPr>
          <a:xfrm>
            <a:off x="-28855528" y="-14816578"/>
            <a:ext cx="12283076" cy="14697483"/>
            <a:chOff x="282676" y="114394"/>
            <a:chExt cx="1650899" cy="197540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D36D72A-D6CF-81D0-6BE4-E230B78897A6}"/>
                </a:ext>
              </a:extLst>
            </p:cNvPr>
            <p:cNvSpPr/>
            <p:nvPr/>
          </p:nvSpPr>
          <p:spPr>
            <a:xfrm>
              <a:off x="330577" y="467913"/>
              <a:ext cx="1602998" cy="13499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ユーザ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</a:p>
            <a:p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 err="1">
                  <a:ln>
                    <a:solidFill>
                      <a:schemeClr val="tx1"/>
                    </a:solidFill>
                  </a:ln>
                  <a:latin typeface="+mn-ea"/>
                </a:rPr>
                <a:t>userName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pass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available</a:t>
              </a:r>
              <a:endParaRPr lang="ja-JP" altLang="en-US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E1FE75EA-F2F7-46AE-7D9A-83B64349B301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8750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ADD0819-2FE9-A6CA-92CD-5B1FB3F140B3}"/>
                </a:ext>
              </a:extLst>
            </p:cNvPr>
            <p:cNvSpPr txBox="1"/>
            <p:nvPr/>
          </p:nvSpPr>
          <p:spPr>
            <a:xfrm>
              <a:off x="282676" y="114394"/>
              <a:ext cx="1650898" cy="1975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 err="1">
                  <a:ln>
                    <a:solidFill>
                      <a:schemeClr val="tx1"/>
                    </a:solidFill>
                  </a:ln>
                </a:rPr>
                <a:t>userAccount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EBA9AB6-5B14-3328-8B41-CAE1E7AA5A4A}"/>
              </a:ext>
            </a:extLst>
          </p:cNvPr>
          <p:cNvGrpSpPr/>
          <p:nvPr/>
        </p:nvGrpSpPr>
        <p:grpSpPr>
          <a:xfrm>
            <a:off x="9093688" y="-14816578"/>
            <a:ext cx="12283076" cy="9829101"/>
            <a:chOff x="282676" y="114394"/>
            <a:chExt cx="1650899" cy="1321074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BE9079F-F9E2-D42E-D2AC-05850C72A87E}"/>
                </a:ext>
              </a:extLst>
            </p:cNvPr>
            <p:cNvSpPr/>
            <p:nvPr/>
          </p:nvSpPr>
          <p:spPr>
            <a:xfrm>
              <a:off x="330577" y="467913"/>
              <a:ext cx="1602998" cy="894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権限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ID)</a:t>
              </a:r>
            </a:p>
            <a:p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roles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権限名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  <a:endParaRPr lang="ja-JP" altLang="en-US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B708BA2-37BA-1E87-48A7-5DAAE336FF5A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8750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F982352-D85E-56F7-8AEA-9FE601F283FD}"/>
                </a:ext>
              </a:extLst>
            </p:cNvPr>
            <p:cNvSpPr txBox="1"/>
            <p:nvPr/>
          </p:nvSpPr>
          <p:spPr>
            <a:xfrm>
              <a:off x="282676" y="114394"/>
              <a:ext cx="1650898" cy="1321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 err="1">
                  <a:ln>
                    <a:solidFill>
                      <a:schemeClr val="tx1"/>
                    </a:solidFill>
                  </a:ln>
                </a:rPr>
                <a:t>roleList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FA0F4AB-F006-BD62-C15E-CFDC6DD3C0E6}"/>
              </a:ext>
            </a:extLst>
          </p:cNvPr>
          <p:cNvGrpSpPr/>
          <p:nvPr/>
        </p:nvGrpSpPr>
        <p:grpSpPr>
          <a:xfrm>
            <a:off x="-10059133" y="-14816568"/>
            <a:ext cx="12283082" cy="9829101"/>
            <a:chOff x="282675" y="114394"/>
            <a:chExt cx="1650900" cy="1321074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385F52EF-5E0F-CC5F-4220-93EEECA7F536}"/>
                </a:ext>
              </a:extLst>
            </p:cNvPr>
            <p:cNvSpPr/>
            <p:nvPr/>
          </p:nvSpPr>
          <p:spPr>
            <a:xfrm>
              <a:off x="330577" y="467913"/>
              <a:ext cx="1602998" cy="8941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ユーザ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roles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権限名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5359457-851D-9BE4-00AB-8F87180D7787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10655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AD73D3E-672B-3FDD-DE9B-237192754718}"/>
                </a:ext>
              </a:extLst>
            </p:cNvPr>
            <p:cNvSpPr txBox="1"/>
            <p:nvPr/>
          </p:nvSpPr>
          <p:spPr>
            <a:xfrm>
              <a:off x="282675" y="114394"/>
              <a:ext cx="1650899" cy="1321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 err="1">
                  <a:ln>
                    <a:solidFill>
                      <a:schemeClr val="tx1"/>
                    </a:solidFill>
                  </a:ln>
                </a:rPr>
                <a:t>userRoles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44" name="楕円 43">
            <a:extLst>
              <a:ext uri="{FF2B5EF4-FFF2-40B4-BE49-F238E27FC236}">
                <a16:creationId xmlns:a16="http://schemas.microsoft.com/office/drawing/2014/main" id="{E02F3BE8-810B-9D6C-39CF-A25AF59F8784}"/>
              </a:ext>
            </a:extLst>
          </p:cNvPr>
          <p:cNvSpPr/>
          <p:nvPr/>
        </p:nvSpPr>
        <p:spPr>
          <a:xfrm>
            <a:off x="-10197435" y="-9204315"/>
            <a:ext cx="554304" cy="554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31636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D235821-8116-B351-A99B-2AE35D960A6E}"/>
              </a:ext>
            </a:extLst>
          </p:cNvPr>
          <p:cNvSpPr/>
          <p:nvPr/>
        </p:nvSpPr>
        <p:spPr>
          <a:xfrm>
            <a:off x="2239968" y="-9207052"/>
            <a:ext cx="554304" cy="554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31636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E2443AC-6FC3-11F9-9D98-11A035AAE40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-16572468" y="-8860030"/>
            <a:ext cx="68697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AF7C861-52FE-6355-9ADC-E2147D97EDEE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 flipV="1">
            <a:off x="2223952" y="-8860046"/>
            <a:ext cx="7226119" cy="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D27938D-335C-B094-93EC-0B46FC867C59}"/>
              </a:ext>
            </a:extLst>
          </p:cNvPr>
          <p:cNvGrpSpPr/>
          <p:nvPr/>
        </p:nvGrpSpPr>
        <p:grpSpPr>
          <a:xfrm>
            <a:off x="-28855538" y="2715524"/>
            <a:ext cx="12283076" cy="14860232"/>
            <a:chOff x="282676" y="114394"/>
            <a:chExt cx="1650899" cy="199728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F764A43-6216-A1C1-CD3B-589CE99D70DF}"/>
                </a:ext>
              </a:extLst>
            </p:cNvPr>
            <p:cNvSpPr/>
            <p:nvPr/>
          </p:nvSpPr>
          <p:spPr>
            <a:xfrm>
              <a:off x="330577" y="467913"/>
              <a:ext cx="1602998" cy="16437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ルーム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</a:p>
            <a:p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 err="1">
                  <a:ln>
                    <a:solidFill>
                      <a:schemeClr val="tx1"/>
                    </a:solidFill>
                  </a:ln>
                  <a:latin typeface="+mn-ea"/>
                </a:rPr>
                <a:t>roomName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owner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published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description</a:t>
              </a:r>
              <a:endParaRPr lang="ja-JP" altLang="en-US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6522ED6-0295-F339-1764-7469B720BBCF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8750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4114A34-076E-F792-A1C4-16FEDCD446D1}"/>
                </a:ext>
              </a:extLst>
            </p:cNvPr>
            <p:cNvSpPr txBox="1"/>
            <p:nvPr/>
          </p:nvSpPr>
          <p:spPr>
            <a:xfrm>
              <a:off x="282676" y="114394"/>
              <a:ext cx="1650898" cy="1321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 err="1">
                  <a:ln>
                    <a:solidFill>
                      <a:schemeClr val="tx1"/>
                    </a:solidFill>
                  </a:ln>
                </a:rPr>
                <a:t>gameRoom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43563EA-A50B-CA14-9A0B-9B329F95BA74}"/>
              </a:ext>
            </a:extLst>
          </p:cNvPr>
          <p:cNvGrpSpPr/>
          <p:nvPr/>
        </p:nvGrpSpPr>
        <p:grpSpPr>
          <a:xfrm>
            <a:off x="9245268" y="2516942"/>
            <a:ext cx="15756475" cy="9829101"/>
            <a:chOff x="282676" y="114394"/>
            <a:chExt cx="1650899" cy="1321074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B519C482-A674-6628-C875-18B7EA7AFBBF}"/>
                </a:ext>
              </a:extLst>
            </p:cNvPr>
            <p:cNvSpPr/>
            <p:nvPr/>
          </p:nvSpPr>
          <p:spPr>
            <a:xfrm>
              <a:off x="330577" y="467914"/>
              <a:ext cx="1602998" cy="894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問題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</a:p>
            <a:p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 err="1">
                  <a:ln>
                    <a:solidFill>
                      <a:schemeClr val="tx1"/>
                    </a:solidFill>
                  </a:ln>
                  <a:latin typeface="+mn-ea"/>
                </a:rPr>
                <a:t>probFormat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EDB422E8-D253-A697-CBA8-9770C9DCC8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8750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C304B52-9B53-A02A-B8D7-1EC8A17E0721}"/>
                </a:ext>
              </a:extLst>
            </p:cNvPr>
            <p:cNvSpPr txBox="1"/>
            <p:nvPr/>
          </p:nvSpPr>
          <p:spPr>
            <a:xfrm>
              <a:off x="282676" y="114394"/>
              <a:ext cx="1650898" cy="1321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 err="1">
                  <a:ln>
                    <a:solidFill>
                      <a:schemeClr val="tx1"/>
                    </a:solidFill>
                  </a:ln>
                </a:rPr>
                <a:t>problemManager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24B8F6FB-7FC4-9141-A80D-75E6FA49B9CD}"/>
              </a:ext>
            </a:extLst>
          </p:cNvPr>
          <p:cNvGrpSpPr/>
          <p:nvPr/>
        </p:nvGrpSpPr>
        <p:grpSpPr>
          <a:xfrm>
            <a:off x="25420093" y="493377"/>
            <a:ext cx="16820264" cy="21759105"/>
            <a:chOff x="282676" y="114394"/>
            <a:chExt cx="1650899" cy="2924519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A361B10-4E5B-B6C3-D6D9-352B95733447}"/>
                </a:ext>
              </a:extLst>
            </p:cNvPr>
            <p:cNvSpPr/>
            <p:nvPr/>
          </p:nvSpPr>
          <p:spPr>
            <a:xfrm>
              <a:off x="330577" y="467912"/>
              <a:ext cx="1602998" cy="2571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ID (</a:t>
              </a:r>
              <a:r>
                <a:rPr lang="ja-JP" altLang="en-US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問題</a:t>
              </a:r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)</a:t>
              </a:r>
            </a:p>
            <a:p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title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description</a:t>
              </a:r>
            </a:p>
            <a:p>
              <a:r>
                <a:rPr lang="en-US" altLang="ja-JP" sz="11906" dirty="0" err="1">
                  <a:ln>
                    <a:solidFill>
                      <a:schemeClr val="tx1"/>
                    </a:solidFill>
                  </a:ln>
                  <a:latin typeface="+mn-ea"/>
                </a:rPr>
                <a:t>timelimit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point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choice1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choice2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choice3</a:t>
              </a: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choice4</a:t>
              </a:r>
            </a:p>
            <a:p>
              <a:endParaRPr lang="ja-JP" altLang="en-US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A4BD38D-3D2D-F064-8FBE-0AB6A06133B2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87503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C64C8F43-D48A-E3A1-08E4-ABEC64198EE1}"/>
                </a:ext>
              </a:extLst>
            </p:cNvPr>
            <p:cNvSpPr txBox="1"/>
            <p:nvPr/>
          </p:nvSpPr>
          <p:spPr>
            <a:xfrm>
              <a:off x="282676" y="114394"/>
              <a:ext cx="1650898" cy="1975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>
                  <a:ln>
                    <a:solidFill>
                      <a:schemeClr val="tx1"/>
                    </a:solidFill>
                  </a:ln>
                </a:rPr>
                <a:t>problems_4choices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CCFE6DD-2A83-376B-BCB1-D2BA9F5DFA2F}"/>
              </a:ext>
            </a:extLst>
          </p:cNvPr>
          <p:cNvSpPr txBox="1"/>
          <p:nvPr/>
        </p:nvSpPr>
        <p:spPr>
          <a:xfrm>
            <a:off x="-17467659" y="-13574359"/>
            <a:ext cx="9014098" cy="375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906" dirty="0"/>
              <a:t>権限を</a:t>
            </a:r>
            <a:endParaRPr lang="en-US" altLang="ja-JP" sz="11906" dirty="0"/>
          </a:p>
          <a:p>
            <a:pPr algn="ctr"/>
            <a:r>
              <a:rPr lang="ja-JP" altLang="en-US" sz="11906" dirty="0"/>
              <a:t>持つ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C51ECE-8C6E-EB00-E24D-485F94ADC331}"/>
              </a:ext>
            </a:extLst>
          </p:cNvPr>
          <p:cNvSpPr txBox="1"/>
          <p:nvPr/>
        </p:nvSpPr>
        <p:spPr>
          <a:xfrm>
            <a:off x="1350316" y="-13670916"/>
            <a:ext cx="9014098" cy="375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906" dirty="0"/>
              <a:t>権限種を</a:t>
            </a:r>
            <a:endParaRPr lang="en-US" altLang="ja-JP" sz="11906" dirty="0"/>
          </a:p>
          <a:p>
            <a:pPr algn="ctr"/>
            <a:r>
              <a:rPr lang="ja-JP" altLang="en-US" sz="11906" dirty="0"/>
              <a:t>制限する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107139A0-7CA4-D630-6AB3-B34638ACB852}"/>
              </a:ext>
            </a:extLst>
          </p:cNvPr>
          <p:cNvGrpSpPr/>
          <p:nvPr/>
        </p:nvGrpSpPr>
        <p:grpSpPr>
          <a:xfrm>
            <a:off x="-9730684" y="2516943"/>
            <a:ext cx="12283069" cy="11539380"/>
            <a:chOff x="282675" y="114394"/>
            <a:chExt cx="1650900" cy="1550943"/>
          </a:xfrm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13746D01-ECAF-C502-69D7-00E70391B749}"/>
                </a:ext>
              </a:extLst>
            </p:cNvPr>
            <p:cNvSpPr/>
            <p:nvPr/>
          </p:nvSpPr>
          <p:spPr>
            <a:xfrm>
              <a:off x="330577" y="467912"/>
              <a:ext cx="1602998" cy="1197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1906" dirty="0" err="1">
                  <a:ln>
                    <a:solidFill>
                      <a:schemeClr val="tx1"/>
                    </a:solidFill>
                  </a:ln>
                  <a:latin typeface="+mn-ea"/>
                </a:rPr>
                <a:t>roomID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 err="1">
                  <a:ln>
                    <a:solidFill>
                      <a:schemeClr val="tx1"/>
                    </a:solidFill>
                  </a:ln>
                  <a:latin typeface="+mn-ea"/>
                </a:rPr>
                <a:t>problemID</a:t>
              </a:r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endParaRPr lang="en-US" altLang="ja-JP" sz="11906" dirty="0">
                <a:ln>
                  <a:solidFill>
                    <a:schemeClr val="tx1"/>
                  </a:solidFill>
                </a:ln>
                <a:latin typeface="+mn-ea"/>
              </a:endParaRPr>
            </a:p>
            <a:p>
              <a:r>
                <a:rPr lang="en-US" altLang="ja-JP" sz="11906" dirty="0">
                  <a:ln>
                    <a:solidFill>
                      <a:schemeClr val="tx1"/>
                    </a:solidFill>
                  </a:ln>
                  <a:latin typeface="+mn-ea"/>
                </a:rPr>
                <a:t>index</a:t>
              </a: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0DB6418E-3916-9073-E928-E6DCAFD5C698}"/>
                </a:ext>
              </a:extLst>
            </p:cNvPr>
            <p:cNvCxnSpPr>
              <a:cxnSpLocks/>
            </p:cNvCxnSpPr>
            <p:nvPr/>
          </p:nvCxnSpPr>
          <p:spPr>
            <a:xfrm>
              <a:off x="330577" y="1136651"/>
              <a:ext cx="1602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38036C0-726D-5DBB-9674-739092CD3DC9}"/>
                </a:ext>
              </a:extLst>
            </p:cNvPr>
            <p:cNvSpPr txBox="1"/>
            <p:nvPr/>
          </p:nvSpPr>
          <p:spPr>
            <a:xfrm>
              <a:off x="282675" y="114394"/>
              <a:ext cx="1650899" cy="1321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1636" dirty="0" err="1">
                  <a:ln>
                    <a:solidFill>
                      <a:schemeClr val="tx1"/>
                    </a:solidFill>
                  </a:ln>
                </a:rPr>
                <a:t>hasProblem</a:t>
              </a:r>
              <a:endParaRPr lang="ja-JP" altLang="en-US" sz="31636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CAF3B27-2999-EF9F-E089-A7D226B13C9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-22535803" y="-2142619"/>
            <a:ext cx="0" cy="461117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28353493-DC83-93CF-E4DB-19085F4B5892}"/>
              </a:ext>
            </a:extLst>
          </p:cNvPr>
          <p:cNvSpPr/>
          <p:nvPr/>
        </p:nvSpPr>
        <p:spPr>
          <a:xfrm>
            <a:off x="-22812957" y="1962653"/>
            <a:ext cx="554304" cy="554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31636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4DBFDCC-301B-DBEC-41F4-432C93CB5988}"/>
              </a:ext>
            </a:extLst>
          </p:cNvPr>
          <p:cNvSpPr txBox="1"/>
          <p:nvPr/>
        </p:nvSpPr>
        <p:spPr>
          <a:xfrm>
            <a:off x="-23237190" y="-874436"/>
            <a:ext cx="9014098" cy="192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906" dirty="0"/>
              <a:t>所有する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44EA996-101E-213E-89B5-877C9798F0C3}"/>
              </a:ext>
            </a:extLst>
          </p:cNvPr>
          <p:cNvSpPr txBox="1"/>
          <p:nvPr/>
        </p:nvSpPr>
        <p:spPr>
          <a:xfrm>
            <a:off x="-17350750" y="4701186"/>
            <a:ext cx="9014098" cy="375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906" dirty="0"/>
              <a:t>問題を</a:t>
            </a:r>
            <a:endParaRPr lang="en-US" altLang="ja-JP" sz="11906" dirty="0"/>
          </a:p>
          <a:p>
            <a:pPr algn="ctr"/>
            <a:r>
              <a:rPr lang="ja-JP" altLang="en-US" sz="11906" dirty="0"/>
              <a:t>持つ</a:t>
            </a:r>
            <a:endParaRPr lang="en-US" altLang="ja-JP" sz="11906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184BF96-8095-50DC-EBCF-E092505477B4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-16572478" y="9566217"/>
            <a:ext cx="7198198" cy="3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23A281A4-4F9B-2F81-F495-BDF36383F301}"/>
              </a:ext>
            </a:extLst>
          </p:cNvPr>
          <p:cNvSpPr/>
          <p:nvPr/>
        </p:nvSpPr>
        <p:spPr>
          <a:xfrm>
            <a:off x="-10038759" y="9364422"/>
            <a:ext cx="554304" cy="554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31636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ADA88B7-FB4A-F1E8-52B2-D7CBB8719D50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552388" y="9601762"/>
            <a:ext cx="7198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楕円 82">
            <a:extLst>
              <a:ext uri="{FF2B5EF4-FFF2-40B4-BE49-F238E27FC236}">
                <a16:creationId xmlns:a16="http://schemas.microsoft.com/office/drawing/2014/main" id="{DACCE4D2-D79A-EC03-1BAA-048CA3C56A94}"/>
              </a:ext>
            </a:extLst>
          </p:cNvPr>
          <p:cNvSpPr/>
          <p:nvPr/>
        </p:nvSpPr>
        <p:spPr>
          <a:xfrm>
            <a:off x="2602994" y="9212269"/>
            <a:ext cx="554304" cy="554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31636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4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96AA1-3F4D-1B2A-57BC-B60EBB56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F52B3-4694-2ED8-0330-98916040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114123" y="-17095717"/>
            <a:ext cx="68033505" cy="4913657"/>
          </a:xfrm>
        </p:spPr>
        <p:txBody>
          <a:bodyPr/>
          <a:lstStyle/>
          <a:p>
            <a:pPr algn="l"/>
            <a:r>
              <a:rPr lang="ja-JP" altLang="en-US" sz="23809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ゲームルームと問題</a:t>
            </a:r>
            <a:r>
              <a:rPr lang="en-US" altLang="ja-JP" sz="17856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(</a:t>
            </a:r>
            <a:r>
              <a:rPr lang="ja-JP" altLang="en-US" sz="17856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実装機能</a:t>
            </a:r>
            <a:r>
              <a:rPr lang="en-US" altLang="ja-JP" sz="17856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C513FF-0160-97EC-DD5C-AE366FA49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114122" y="-10299568"/>
            <a:ext cx="86756846" cy="42646614"/>
          </a:xfrm>
        </p:spPr>
        <p:txBody>
          <a:bodyPr>
            <a:normAutofit/>
          </a:bodyPr>
          <a:lstStyle/>
          <a:p>
            <a:pPr algn="l"/>
            <a:r>
              <a:rPr lang="ja-JP" altLang="en-US" sz="14879" dirty="0"/>
              <a:t>◎電卓プログラムの文法</a:t>
            </a:r>
            <a:r>
              <a:rPr lang="en-US" altLang="ja-JP" sz="14879" dirty="0"/>
              <a:t>(ver. 1.8)</a:t>
            </a:r>
            <a:r>
              <a:rPr lang="ja-JP" altLang="en-US" sz="14879" dirty="0"/>
              <a:t>の字句規約に沿った字句解析器を</a:t>
            </a:r>
            <a:endParaRPr lang="en-US" altLang="ja-JP" sz="14879" dirty="0"/>
          </a:p>
          <a:p>
            <a:pPr algn="l">
              <a:tabLst>
                <a:tab pos="2657342" algn="l"/>
              </a:tabLst>
            </a:pPr>
            <a:r>
              <a:rPr lang="en-US" altLang="ja-JP" sz="14879" dirty="0"/>
              <a:t>	</a:t>
            </a:r>
            <a:r>
              <a:rPr lang="ja-JP" altLang="en-US" sz="14879" dirty="0"/>
              <a:t>作成する．</a:t>
            </a:r>
            <a:endParaRPr lang="en-US" altLang="ja-JP" sz="14879" dirty="0"/>
          </a:p>
          <a:p>
            <a:pPr algn="l">
              <a:tabLst>
                <a:tab pos="4665109" algn="l"/>
              </a:tabLst>
            </a:pPr>
            <a:endParaRPr lang="en-US" altLang="ja-JP" sz="14879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F117F0-F325-9F97-F829-2C65083B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0334" tIns="340169" rIns="680334" bIns="340169" rtlCol="0" anchor="ctr"/>
          <a:lstStyle>
            <a:defPPr>
              <a:defRPr lang="ja-JP"/>
            </a:defPPr>
            <a:lvl1pPr marL="0" algn="r" defTabSz="6802788" rtl="0" eaLnBrk="1" latinLnBrk="0" hangingPunct="1">
              <a:defRPr kumimoji="1" sz="8929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1393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02788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04181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05576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6969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408365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809763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1159" algn="l" defTabSz="6802788" rtl="0" eaLnBrk="1" latinLnBrk="0" hangingPunct="1">
              <a:defRPr kumimoji="1" sz="133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BA199-BA19-4BAA-847C-D04844304E72}" type="slidenum">
              <a:rPr lang="ja-JP" altLang="en-US" smtClean="0"/>
              <a:pPr/>
              <a:t>4</a:t>
            </a:fld>
            <a:endParaRPr lang="ja-JP" altLang="en-US" sz="20832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08FEC9A-EF20-C0C2-6BD9-6482A846D5A9}"/>
              </a:ext>
            </a:extLst>
          </p:cNvPr>
          <p:cNvCxnSpPr/>
          <p:nvPr/>
        </p:nvCxnSpPr>
        <p:spPr>
          <a:xfrm>
            <a:off x="-29114124" y="-12182073"/>
            <a:ext cx="68207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AAA5560-0526-B85D-F222-CECEB80D15EB}"/>
              </a:ext>
            </a:extLst>
          </p:cNvPr>
          <p:cNvGrpSpPr/>
          <p:nvPr/>
        </p:nvGrpSpPr>
        <p:grpSpPr>
          <a:xfrm>
            <a:off x="-18031658" y="1952680"/>
            <a:ext cx="16482366" cy="20023330"/>
            <a:chOff x="1737015" y="2602744"/>
            <a:chExt cx="2215302" cy="2691223"/>
          </a:xfrm>
        </p:grpSpPr>
        <p:pic>
          <p:nvPicPr>
            <p:cNvPr id="8" name="グラフィックス 7" descr="ドキュメント 枠線">
              <a:extLst>
                <a:ext uri="{FF2B5EF4-FFF2-40B4-BE49-F238E27FC236}">
                  <a16:creationId xmlns:a16="http://schemas.microsoft.com/office/drawing/2014/main" id="{7EFDBDA3-AA59-4D1A-E57B-EF6E302E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0516" y="3009441"/>
              <a:ext cx="1568302" cy="156830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0590331-ECF8-29C5-61E2-FD66FA54BF5F}"/>
                </a:ext>
              </a:extLst>
            </p:cNvPr>
            <p:cNvSpPr txBox="1"/>
            <p:nvPr/>
          </p:nvSpPr>
          <p:spPr>
            <a:xfrm>
              <a:off x="1737016" y="2602744"/>
              <a:ext cx="2215301" cy="38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7856" dirty="0">
                  <a:solidFill>
                    <a:prstClr val="black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入力</a:t>
              </a:r>
              <a:endParaRPr lang="ja-JP" altLang="en-US" sz="17856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5AF51DB-BA98-33B8-0CDA-BC9AE1B6CE4E}"/>
                </a:ext>
              </a:extLst>
            </p:cNvPr>
            <p:cNvSpPr txBox="1"/>
            <p:nvPr/>
          </p:nvSpPr>
          <p:spPr>
            <a:xfrm>
              <a:off x="1737015" y="4542923"/>
              <a:ext cx="2215301" cy="751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7856" dirty="0">
                  <a:solidFill>
                    <a:prstClr val="black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原始プログラム</a:t>
              </a:r>
              <a:endParaRPr lang="en-US" altLang="ja-JP" sz="17856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endParaRPr>
            </a:p>
            <a:p>
              <a:pPr algn="ctr"/>
              <a:r>
                <a:rPr lang="ja-JP" altLang="en-US" sz="17856" dirty="0">
                  <a:solidFill>
                    <a:prstClr val="black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ファイル</a:t>
              </a:r>
              <a:endParaRPr lang="ja-JP" altLang="en-US" sz="17856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60AA620-BF32-2D99-D677-521C0F994FD9}"/>
              </a:ext>
            </a:extLst>
          </p:cNvPr>
          <p:cNvGrpSpPr/>
          <p:nvPr/>
        </p:nvGrpSpPr>
        <p:grpSpPr>
          <a:xfrm>
            <a:off x="6159038" y="1952682"/>
            <a:ext cx="16482360" cy="17275519"/>
            <a:chOff x="4988349" y="2602744"/>
            <a:chExt cx="2215301" cy="2321905"/>
          </a:xfrm>
        </p:grpSpPr>
        <p:pic>
          <p:nvPicPr>
            <p:cNvPr id="12" name="グラフィックス 11" descr="ブラウザー ウィンドウ 枠線">
              <a:extLst>
                <a:ext uri="{FF2B5EF4-FFF2-40B4-BE49-F238E27FC236}">
                  <a16:creationId xmlns:a16="http://schemas.microsoft.com/office/drawing/2014/main" id="{2E68CF35-AC14-640A-AA1D-5FF13B76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3427" y="3009442"/>
              <a:ext cx="1568302" cy="1568302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DDF655E-FBFE-6B07-FCA2-EF5AAE68206F}"/>
                </a:ext>
              </a:extLst>
            </p:cNvPr>
            <p:cNvSpPr txBox="1"/>
            <p:nvPr/>
          </p:nvSpPr>
          <p:spPr>
            <a:xfrm>
              <a:off x="4988349" y="2602744"/>
              <a:ext cx="2215301" cy="38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7856" dirty="0">
                  <a:solidFill>
                    <a:srgbClr val="FF0000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プログラム</a:t>
              </a:r>
              <a:endParaRPr lang="ja-JP" altLang="en-US" sz="17856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6F19B6E-7A4C-5743-1110-773E3AC6130C}"/>
                </a:ext>
              </a:extLst>
            </p:cNvPr>
            <p:cNvSpPr txBox="1"/>
            <p:nvPr/>
          </p:nvSpPr>
          <p:spPr>
            <a:xfrm>
              <a:off x="4988349" y="4542922"/>
              <a:ext cx="2215301" cy="38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7856" dirty="0">
                  <a:solidFill>
                    <a:srgbClr val="FF0000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字句解析器</a:t>
              </a:r>
              <a:endParaRPr lang="ja-JP" altLang="en-US" sz="1785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F53AD75-00AD-39F3-599A-E029479D451A}"/>
              </a:ext>
            </a:extLst>
          </p:cNvPr>
          <p:cNvGrpSpPr/>
          <p:nvPr/>
        </p:nvGrpSpPr>
        <p:grpSpPr>
          <a:xfrm>
            <a:off x="30340728" y="1952684"/>
            <a:ext cx="16482366" cy="20282401"/>
            <a:chOff x="8238475" y="2602743"/>
            <a:chExt cx="2215302" cy="2726043"/>
          </a:xfrm>
        </p:grpSpPr>
        <p:pic>
          <p:nvPicPr>
            <p:cNvPr id="13" name="グラフィックス 12" descr="ドキュメント 枠線">
              <a:extLst>
                <a:ext uri="{FF2B5EF4-FFF2-40B4-BE49-F238E27FC236}">
                  <a16:creationId xmlns:a16="http://schemas.microsoft.com/office/drawing/2014/main" id="{B2415101-1DB4-A5D4-AF63-6507F0138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1976" y="3009441"/>
              <a:ext cx="1568302" cy="1568302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A1567C-C56A-CAF3-EEAA-4A730EB61F5A}"/>
                </a:ext>
              </a:extLst>
            </p:cNvPr>
            <p:cNvSpPr txBox="1"/>
            <p:nvPr/>
          </p:nvSpPr>
          <p:spPr>
            <a:xfrm>
              <a:off x="8238476" y="2602743"/>
              <a:ext cx="2215301" cy="38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7856" dirty="0">
                  <a:solidFill>
                    <a:prstClr val="black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出力</a:t>
              </a:r>
              <a:endParaRPr lang="ja-JP" altLang="en-US" sz="17856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B5A4D54-017A-1E50-BD8A-57FDAE60D305}"/>
                </a:ext>
              </a:extLst>
            </p:cNvPr>
            <p:cNvSpPr txBox="1"/>
            <p:nvPr/>
          </p:nvSpPr>
          <p:spPr>
            <a:xfrm>
              <a:off x="8238475" y="4577743"/>
              <a:ext cx="2215301" cy="751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7856" dirty="0">
                  <a:solidFill>
                    <a:prstClr val="black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トークン・属性</a:t>
              </a:r>
              <a:endParaRPr lang="en-US" altLang="ja-JP" sz="17856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endParaRPr>
            </a:p>
            <a:p>
              <a:pPr algn="ctr"/>
              <a:r>
                <a:rPr lang="ja-JP" altLang="en-US" sz="17856" dirty="0">
                  <a:solidFill>
                    <a:prstClr val="black"/>
                  </a:solidFill>
                  <a:latin typeface="Arial" panose="020B0604020202020204"/>
                  <a:ea typeface="ＭＳ Ｐゴシック" panose="020B0600070205080204" pitchFamily="50" charset="-128"/>
                </a:rPr>
                <a:t>情報ファイル</a:t>
              </a:r>
              <a:endParaRPr lang="ja-JP" altLang="en-US" sz="17856" dirty="0"/>
            </a:p>
          </p:txBody>
        </p:sp>
      </p:grp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929F74C-6425-FFB5-F6DF-2738AD6F85DB}"/>
              </a:ext>
            </a:extLst>
          </p:cNvPr>
          <p:cNvSpPr/>
          <p:nvPr/>
        </p:nvSpPr>
        <p:spPr>
          <a:xfrm>
            <a:off x="-1549296" y="8413520"/>
            <a:ext cx="6451925" cy="511469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1636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712E0FAD-6AEF-A0BC-04A5-192D0C0F553E}"/>
              </a:ext>
            </a:extLst>
          </p:cNvPr>
          <p:cNvSpPr/>
          <p:nvPr/>
        </p:nvSpPr>
        <p:spPr>
          <a:xfrm>
            <a:off x="23888806" y="8413520"/>
            <a:ext cx="6451925" cy="51146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1636"/>
          </a:p>
        </p:txBody>
      </p:sp>
    </p:spTree>
    <p:extLst>
      <p:ext uri="{BB962C8B-B14F-4D97-AF65-F5344CB8AC3E}">
        <p14:creationId xmlns:p14="http://schemas.microsoft.com/office/powerpoint/2010/main" val="89811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148</Words>
  <Application>Microsoft Office PowerPoint</Application>
  <PresentationFormat>ユーザー設定</PresentationFormat>
  <Paragraphs>84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ゲームルームと問題(実装機能)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眞下　唯良</dc:creator>
  <cp:lastModifiedBy>眞下　唯良</cp:lastModifiedBy>
  <cp:revision>1</cp:revision>
  <dcterms:created xsi:type="dcterms:W3CDTF">2024-11-16T07:59:26Z</dcterms:created>
  <dcterms:modified xsi:type="dcterms:W3CDTF">2024-11-27T09:16:55Z</dcterms:modified>
</cp:coreProperties>
</file>