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18" y="2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56" y="214282"/>
            <a:ext cx="524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Реєстрація запитів соціально-правового характеру</a:t>
            </a:r>
            <a:endParaRPr lang="uk-U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356" y="1214414"/>
            <a:ext cx="1785950" cy="5715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Установа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4356" y="1857356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Дата на № </a:t>
            </a:r>
            <a:r>
              <a:rPr lang="uk-UA" sz="1400" b="1" dirty="0" smtClean="0">
                <a:ln w="50800"/>
                <a:solidFill>
                  <a:schemeClr val="bg1"/>
                </a:solidFill>
              </a:rPr>
              <a:t>вихідного</a:t>
            </a:r>
            <a:r>
              <a:rPr lang="uk-UA" sz="1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документа</a:t>
            </a:r>
            <a:endParaRPr lang="uk-UA" sz="1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10800000" flipH="1" flipV="1">
            <a:off x="714356" y="2643174"/>
            <a:ext cx="1785950" cy="5715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ysClr val="windowText" lastClr="000000"/>
                </a:solidFill>
              </a:rPr>
              <a:t>Вхідний номер</a:t>
            </a:r>
            <a:endParaRPr lang="uk-UA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4356" y="3286116"/>
            <a:ext cx="1785950" cy="5715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Дата</a:t>
            </a:r>
            <a:r>
              <a:rPr lang="uk-UA" dirty="0" smtClean="0"/>
              <a:t> </a:t>
            </a:r>
            <a:r>
              <a:rPr lang="uk-UA" dirty="0" smtClean="0">
                <a:solidFill>
                  <a:schemeClr val="bg1"/>
                </a:solidFill>
              </a:rPr>
              <a:t>реєстрації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356" y="4643438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Термін</a:t>
            </a:r>
            <a:r>
              <a:rPr lang="uk-UA" dirty="0" smtClean="0"/>
              <a:t> </a:t>
            </a:r>
            <a:r>
              <a:rPr lang="uk-UA" dirty="0" smtClean="0">
                <a:solidFill>
                  <a:schemeClr val="bg1"/>
                </a:solidFill>
              </a:rPr>
              <a:t>виконання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4356" y="5357818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Виконавець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4356" y="6215074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Тип вхідного документа 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2571744" y="6286512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 вправо 17"/>
          <p:cNvSpPr/>
          <p:nvPr/>
        </p:nvSpPr>
        <p:spPr>
          <a:xfrm>
            <a:off x="2571744" y="650082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 вправо 18"/>
          <p:cNvSpPr/>
          <p:nvPr/>
        </p:nvSpPr>
        <p:spPr>
          <a:xfrm>
            <a:off x="2571744" y="685801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елка вправо 19"/>
          <p:cNvSpPr/>
          <p:nvPr/>
        </p:nvSpPr>
        <p:spPr>
          <a:xfrm>
            <a:off x="2571744" y="721520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право 21"/>
          <p:cNvSpPr/>
          <p:nvPr/>
        </p:nvSpPr>
        <p:spPr>
          <a:xfrm>
            <a:off x="2571744" y="7500958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угольник 22"/>
          <p:cNvSpPr/>
          <p:nvPr/>
        </p:nvSpPr>
        <p:spPr>
          <a:xfrm>
            <a:off x="3143248" y="6143636"/>
            <a:ext cx="3357586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Довідка про підтвердження навчання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143248" y="6429388"/>
            <a:ext cx="3357586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Довідка про підтвердження навчання в аспірантурі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143248" y="6715140"/>
            <a:ext cx="3357586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Довідка про підтвердження навчання в ІПО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143248" y="7072330"/>
            <a:ext cx="3357586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Довідка про підтвердження роботи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143248" y="7429520"/>
            <a:ext cx="3357586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Довідка про підтвердження роботи в НДЧ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2571744" y="792958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Стрелка вправо 28"/>
          <p:cNvSpPr/>
          <p:nvPr/>
        </p:nvSpPr>
        <p:spPr>
          <a:xfrm>
            <a:off x="2571744" y="8215338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угольник 29"/>
          <p:cNvSpPr/>
          <p:nvPr/>
        </p:nvSpPr>
        <p:spPr>
          <a:xfrm>
            <a:off x="3143248" y="7858148"/>
            <a:ext cx="3357586" cy="214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Архівний витяг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43248" y="8143900"/>
            <a:ext cx="3357586" cy="214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Архівна копія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32" name="Стрелка вправо 31"/>
          <p:cNvSpPr/>
          <p:nvPr/>
        </p:nvSpPr>
        <p:spPr>
          <a:xfrm>
            <a:off x="2571744" y="8572528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3143248" y="8501090"/>
            <a:ext cx="3357586" cy="214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Оригінал архівного документу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14356" y="571472"/>
            <a:ext cx="1785950" cy="571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ПІП</a:t>
            </a:r>
            <a:endParaRPr lang="uk-UA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4356" y="3929058"/>
            <a:ext cx="1785950" cy="5715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Реєстраційний номер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714620" y="571472"/>
            <a:ext cx="1785950" cy="571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b="1" dirty="0" smtClean="0">
                <a:ln w="50800"/>
                <a:solidFill>
                  <a:schemeClr val="bg1"/>
                </a:solidFill>
              </a:rPr>
              <a:t>Інше прізвище (якщо було)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3357562" y="3929058"/>
            <a:ext cx="1214446" cy="285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>
                <a:solidFill>
                  <a:schemeClr val="bg1"/>
                </a:solidFill>
              </a:rPr>
              <a:t>К. 2. (№ п/</a:t>
            </a:r>
            <a:r>
              <a:rPr lang="uk-UA" sz="1400" dirty="0" err="1" smtClean="0">
                <a:solidFill>
                  <a:schemeClr val="bg1"/>
                </a:solidFill>
              </a:rPr>
              <a:t>п</a:t>
            </a:r>
            <a:r>
              <a:rPr lang="uk-UA" sz="1400" dirty="0" smtClean="0">
                <a:solidFill>
                  <a:schemeClr val="bg1"/>
                </a:solidFill>
              </a:rPr>
              <a:t>)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357562" y="3571868"/>
            <a:ext cx="1214446" cy="285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>
                <a:solidFill>
                  <a:schemeClr val="bg1"/>
                </a:solidFill>
              </a:rPr>
              <a:t>К. 1. (№ п/</a:t>
            </a:r>
            <a:r>
              <a:rPr lang="uk-UA" sz="1400" dirty="0" err="1" smtClean="0">
                <a:solidFill>
                  <a:schemeClr val="bg1"/>
                </a:solidFill>
              </a:rPr>
              <a:t>п</a:t>
            </a:r>
            <a:r>
              <a:rPr lang="uk-UA" sz="1400" dirty="0" smtClean="0">
                <a:solidFill>
                  <a:schemeClr val="bg1"/>
                </a:solidFill>
              </a:rPr>
              <a:t>)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286124" y="4286248"/>
            <a:ext cx="1214446" cy="285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>
                <a:solidFill>
                  <a:schemeClr val="bg1"/>
                </a:solidFill>
              </a:rPr>
              <a:t>К.3. (№ п/</a:t>
            </a:r>
            <a:r>
              <a:rPr lang="uk-UA" sz="1400" dirty="0" err="1" smtClean="0">
                <a:solidFill>
                  <a:schemeClr val="bg1"/>
                </a:solidFill>
              </a:rPr>
              <a:t>п</a:t>
            </a:r>
            <a:r>
              <a:rPr lang="uk-UA" sz="1400" dirty="0" smtClean="0">
                <a:solidFill>
                  <a:schemeClr val="bg1"/>
                </a:solidFill>
              </a:rPr>
              <a:t>)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43182" y="3786182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Стрелка вправо 40"/>
          <p:cNvSpPr/>
          <p:nvPr/>
        </p:nvSpPr>
        <p:spPr>
          <a:xfrm>
            <a:off x="2643182" y="4071934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Стрелка вправо 41"/>
          <p:cNvSpPr/>
          <p:nvPr/>
        </p:nvSpPr>
        <p:spPr>
          <a:xfrm>
            <a:off x="2643182" y="4429124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604" y="285720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Номер документу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357430" y="357158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071810" y="285720"/>
            <a:ext cx="2143140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н/</a:t>
            </a:r>
            <a:r>
              <a:rPr lang="uk-UA" sz="1100" dirty="0" err="1" smtClean="0">
                <a:solidFill>
                  <a:schemeClr val="bg1"/>
                </a:solidFill>
              </a:rPr>
              <a:t>пп</a:t>
            </a:r>
            <a:r>
              <a:rPr lang="uk-UA" sz="1100" dirty="0" smtClean="0">
                <a:solidFill>
                  <a:schemeClr val="bg1"/>
                </a:solidFill>
              </a:rPr>
              <a:t> – А (наприклад 113-А)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42" y="1071538"/>
            <a:ext cx="1785950" cy="642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Пошукові дані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285992" y="364330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право 8"/>
          <p:cNvSpPr/>
          <p:nvPr/>
        </p:nvSpPr>
        <p:spPr>
          <a:xfrm>
            <a:off x="2285992" y="2500298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>
            <a:off x="2285992" y="292892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>
            <a:off x="2285992" y="3286116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2928934" y="1357290"/>
            <a:ext cx="2214578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Вибір факультету для студентів /підрозділ для працівників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28934" y="2714612"/>
            <a:ext cx="2214578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Вибір форми навчання для студентів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28934" y="3143240"/>
            <a:ext cx="2214578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Вибір року зарахування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28934" y="3500430"/>
            <a:ext cx="2214578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Вибір року відрахування /звільнення для працівників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28934" y="1857356"/>
            <a:ext cx="2214578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Посада для працівників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28934" y="2285984"/>
            <a:ext cx="2214578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dirty="0" smtClean="0">
                <a:solidFill>
                  <a:schemeClr val="bg1"/>
                </a:solidFill>
              </a:rPr>
              <a:t>Основна/сумісництво для працівників</a:t>
            </a:r>
            <a:endParaRPr lang="uk-UA" sz="1100" dirty="0">
              <a:solidFill>
                <a:schemeClr val="bg1"/>
              </a:solidFill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2285992" y="2071670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 вправо 18"/>
          <p:cNvSpPr/>
          <p:nvPr/>
        </p:nvSpPr>
        <p:spPr>
          <a:xfrm>
            <a:off x="2357430" y="1571604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500042" y="3929058"/>
            <a:ext cx="1785950" cy="642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Номер справи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571744" y="5429256"/>
            <a:ext cx="1785950" cy="1071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smtClean="0">
                <a:solidFill>
                  <a:schemeClr val="bg1"/>
                </a:solidFill>
              </a:rPr>
              <a:t>Формувати довідку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04" y="1214414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того як зареєстрували запит, та заповнили всі відповідні колонки, натискаємо </a:t>
            </a:r>
            <a:r>
              <a:rPr lang="uk-UA" dirty="0" smtClean="0">
                <a:solidFill>
                  <a:srgbClr val="FF0000"/>
                </a:solidFill>
              </a:rPr>
              <a:t>формувати  довідку 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56" y="2357422"/>
            <a:ext cx="1571636" cy="64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smtClean="0">
                <a:solidFill>
                  <a:schemeClr val="bg1"/>
                </a:solidFill>
              </a:rPr>
              <a:t>Формувати довідку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8" y="3571868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Формування документу залежить від того який ми обрали тип вхідного документу.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Приклад усіх можливих варіантів запитів:</a:t>
            </a:r>
            <a:endParaRPr 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000240" y="142844"/>
            <a:ext cx="2714644" cy="92869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Довідка про підтвердження навчання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42" y="1214414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Заповнюємо відповідні поля: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80" y="164304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ПІП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80" y="22859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факультет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80" y="300036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форма навчання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80" y="3571868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зарахування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480" y="414337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відрахування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1480" y="4714876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переведення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1480" y="5286380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академвідпустка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480" y="657226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повторний курс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56" y="764383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заповнення відповідних колонок, програма із вищезазначених додатків, вибирає необхідну інформацію, і формує певний тим довідки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480" y="585788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повернення</a:t>
            </a:r>
            <a:endParaRPr lang="uk-UA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000240" y="142844"/>
            <a:ext cx="3000396" cy="128588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Довідка про підтвердження навчання в аспірантурі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042" y="157160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ПІП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42" y="22859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зарахування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42" y="2928926"/>
            <a:ext cx="1571636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 відривом від виробництва / без відриву від виробництва 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42" y="4714876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спеціальність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42" y="5357818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відрахування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56" y="764383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заповнення відповідних колонок, програма із вищезазначених додатків, вибирає необхідну інформацію, і формує певний тим довідки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000240" y="142844"/>
            <a:ext cx="3000396" cy="128588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Довідка про підтвердження навчання в ІПО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042" y="157160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ПІП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42" y="2143108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зарахування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42" y="271461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Форма навчання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42" y="342899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факультет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42" y="407193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відрахування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56" y="764383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заповнення відповідних колонок, програма із вищезазначених додатків, вибирає необхідну інформацію, і формує певний тим довідки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000240" y="142844"/>
            <a:ext cx="3000396" cy="128588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Довідка про підтвердження роботи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042" y="157160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ПІП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42" y="235742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зарахування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42" y="307180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посада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42" y="371474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основна/сумісництво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42" y="450056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підрозділ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0042" y="521494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відрахування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56" y="764383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заповнення відповідних колонок, програма із вищезазначених додатків, вибирає необхідну інформацію, і формує певний тим довідки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000240" y="142844"/>
            <a:ext cx="3000396" cy="128588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Довідка про підтвердження роботи в НДЧ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042" y="157160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rgbClr val="FFFF00"/>
                </a:solidFill>
              </a:rPr>
              <a:t>ПІП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42" y="22859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посада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42" y="307180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тема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42" y="385762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зарахування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42" y="457200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відрахування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56" y="764383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заповнення відповідних колонок, програма із вищезазначених додатків, вибирає необхідну інформацію, і формує певний тим довідки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94" y="1142976"/>
            <a:ext cx="1785950" cy="1071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smtClean="0">
                <a:solidFill>
                  <a:schemeClr val="bg1"/>
                </a:solidFill>
              </a:rPr>
              <a:t>Редагувати довідку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794" y="3357554"/>
            <a:ext cx="1785950" cy="1071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smtClean="0">
                <a:solidFill>
                  <a:schemeClr val="bg1"/>
                </a:solidFill>
              </a:rPr>
              <a:t>Зберегти довідку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94" y="5572132"/>
            <a:ext cx="1785950" cy="1071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smtClean="0">
                <a:solidFill>
                  <a:schemeClr val="bg1"/>
                </a:solidFill>
              </a:rPr>
              <a:t>Друкувати довідку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857496" y="1643042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3500438" y="1071538"/>
            <a:ext cx="3143272" cy="11430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Програма відправляє до документу (</a:t>
            </a:r>
            <a:r>
              <a:rPr lang="en-US" dirty="0" smtClean="0"/>
              <a:t>Word</a:t>
            </a:r>
            <a:r>
              <a:rPr lang="uk-UA" dirty="0" smtClean="0"/>
              <a:t>), який при потребі можна буде коригувати</a:t>
            </a:r>
            <a:endParaRPr lang="uk-UA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786058" y="3857620"/>
            <a:ext cx="500066" cy="45719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357562" y="3357554"/>
            <a:ext cx="3143272" cy="11430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Користувач обирає те місце куди необхідно зберегти довідку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356</Words>
  <Application>Microsoft Office PowerPoint</Application>
  <PresentationFormat>Экран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Мирослава</dc:creator>
  <cp:lastModifiedBy>Софія</cp:lastModifiedBy>
  <cp:revision>31</cp:revision>
  <dcterms:created xsi:type="dcterms:W3CDTF">2012-10-23T12:13:11Z</dcterms:created>
  <dcterms:modified xsi:type="dcterms:W3CDTF">2012-10-26T12:17:40Z</dcterms:modified>
</cp:coreProperties>
</file>