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1972D84-2E1C-4972-90FD-239CE495FB5F}"/>
              </a:ext>
            </a:extLst>
          </p:cNvPr>
          <p:cNvGrpSpPr/>
          <p:nvPr userDrawn="1"/>
        </p:nvGrpSpPr>
        <p:grpSpPr>
          <a:xfrm>
            <a:off x="0" y="0"/>
            <a:ext cx="12192000" cy="982663"/>
            <a:chOff x="0" y="0"/>
            <a:chExt cx="12192000" cy="982663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A71697C3-C4C4-49C1-981B-E102168C2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82663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9" name="图片 16">
              <a:extLst>
                <a:ext uri="{FF2B5EF4-FFF2-40B4-BE49-F238E27FC236}">
                  <a16:creationId xmlns:a16="http://schemas.microsoft.com/office/drawing/2014/main" id="{A58E7994-377F-4B52-9482-14E461315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925" y="66675"/>
              <a:ext cx="2849563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269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5480D-DE22-40CC-803B-5E3C98D1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C0709-3DB3-410A-853B-D1082E499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1611F-0665-4550-9360-66060CE0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68B59-6678-4F6B-8487-F030401E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0DFFA-D12D-4684-A67C-56EF4858369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1FE98-7803-4F25-AD4E-DA6F3193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71BD1-B96F-4F4D-B597-C3C15AF8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204A6-7F32-49B8-8265-347BBCE4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A7404-4AB3-46C5-BCD3-BB1248A0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9FF01-7F42-4E12-9A27-7CB43FB6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736DA-17B0-4784-AF13-62BFFF04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0E04A3-3901-42ED-827C-CA52C2A6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E8EE32-AA98-4852-8511-EE220A8D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B0CD7-DF7D-4519-B127-3C90A2D8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0DFFA-D12D-4684-A67C-56EF4858369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5D6A85-A401-4ED5-B219-5317502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42C5AC-8709-4B43-B17D-7E7B0D74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204A6-7F32-49B8-8265-347BBCE4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887DD-6BDD-440A-91EC-A73B19D2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C4E323-9A58-478C-8FD1-669E9339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0DFFA-D12D-4684-A67C-56EF4858369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C8417A-B00F-4F25-B339-8D345FAA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E93FB-5DDC-4C0F-B0E8-4E3FEEDB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204A6-7F32-49B8-8265-347BBCE4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869D4-FAC3-4042-8752-5E207F3E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0DFFA-D12D-4684-A67C-56EF4858369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26697-B3DA-41A4-848D-F21A0BC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5DFBF-A2D9-426B-8B4B-AFE611D3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204A6-7F32-49B8-8265-347BBCE4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2FE64-622F-4BE9-8E84-8D63ED02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3AFE7-EB7B-46B0-952B-11316D89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43868-42CE-4EBA-87F8-7A8B24F2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6FC5F-9228-4057-A65F-13C97DD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0DFFA-D12D-4684-A67C-56EF4858369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F3563-AF79-4196-8805-D57F2AA2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A9E5-5DC4-4CB8-BF05-92076C89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204A6-7F32-49B8-8265-347BBCE4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5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C71ED-0588-4422-9C72-E679B8B2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BB427F-F13A-45A8-9183-3E8599B84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16B41-D218-416A-9F47-28E7B04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C2FBA-30A5-4637-9D2B-5C9E8084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0DFFA-D12D-4684-A67C-56EF4858369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33997-3DED-41E0-B58E-2641B5CF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28864-5BC8-4A09-8F57-DA51F4EF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204A6-7F32-49B8-8265-347BBCE4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FACF-BCFB-4B6B-9A13-E1C3F3E2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424F1-2E7E-4AFA-B5E2-3F0CBAAC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0D7BE-707B-499E-A562-D1D88C95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0DFFA-D12D-4684-A67C-56EF4858369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2837A-64D9-4B80-89B7-D894C419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C7502-DE8E-414E-8E7F-C7EC5053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204A6-7F32-49B8-8265-347BBCE4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0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45B71-4556-4899-9DF4-DDCA006E4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B7A21-33A5-48C8-BEE1-0C6E44F9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3D115-975F-4502-B526-BA48ED3F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0DFFA-D12D-4684-A67C-56EF4858369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DFE4A-96EB-4A9B-BB1C-7815C4DF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C4E3B-5130-41CF-95A9-007CD794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F204A6-7F32-49B8-8265-347BBCE4C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F530C2-4847-4374-A9D8-3E06CB74F9E7}"/>
              </a:ext>
            </a:extLst>
          </p:cNvPr>
          <p:cNvGrpSpPr/>
          <p:nvPr userDrawn="1"/>
        </p:nvGrpSpPr>
        <p:grpSpPr>
          <a:xfrm>
            <a:off x="0" y="0"/>
            <a:ext cx="12192000" cy="982663"/>
            <a:chOff x="0" y="0"/>
            <a:chExt cx="12192000" cy="982663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88CFFFEB-5818-4B38-AC24-9CFEDC0CC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82663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9" name="图片 16">
              <a:extLst>
                <a:ext uri="{FF2B5EF4-FFF2-40B4-BE49-F238E27FC236}">
                  <a16:creationId xmlns:a16="http://schemas.microsoft.com/office/drawing/2014/main" id="{48979719-12BA-43B3-82C9-16C70562E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925" y="66675"/>
              <a:ext cx="2849563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55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7">
            <a:extLst>
              <a:ext uri="{FF2B5EF4-FFF2-40B4-BE49-F238E27FC236}">
                <a16:creationId xmlns:a16="http://schemas.microsoft.com/office/drawing/2014/main" id="{04E8E345-21BC-4329-ADBF-9898EC3C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425575"/>
            <a:ext cx="1641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5731AC44-B73A-41ED-B744-06FC17690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43" y="3231446"/>
            <a:ext cx="8407113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>
            <a:extLst>
              <a:ext uri="{FF2B5EF4-FFF2-40B4-BE49-F238E27FC236}">
                <a16:creationId xmlns:a16="http://schemas.microsoft.com/office/drawing/2014/main" id="{FB682B47-74A3-49C6-AA5D-C60E312D6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8650"/>
            <a:ext cx="5595938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图片包含 游戏机, 画&#10;&#10;描述已自动生成">
            <a:extLst>
              <a:ext uri="{FF2B5EF4-FFF2-40B4-BE49-F238E27FC236}">
                <a16:creationId xmlns:a16="http://schemas.microsoft.com/office/drawing/2014/main" id="{EAD08E5A-B549-4921-A7F6-5019EC45C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" y="123349"/>
            <a:ext cx="1572904" cy="963251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A9B9D66F-4285-41E6-AA7E-048AE5C9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18" y="2014605"/>
            <a:ext cx="2523963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2ADE364B-E682-40F1-8889-E9093B4D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06575"/>
            <a:ext cx="18557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8">
            <a:extLst>
              <a:ext uri="{FF2B5EF4-FFF2-40B4-BE49-F238E27FC236}">
                <a16:creationId xmlns:a16="http://schemas.microsoft.com/office/drawing/2014/main" id="{71A8E8F6-35E5-438A-957D-91D519B1D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876">
            <a:off x="8221663" y="1749425"/>
            <a:ext cx="10699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0">
            <a:extLst>
              <a:ext uri="{FF2B5EF4-FFF2-40B4-BE49-F238E27FC236}">
                <a16:creationId xmlns:a16="http://schemas.microsoft.com/office/drawing/2014/main" id="{53577773-7B1F-4AFA-88CF-A6D70C477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4344988"/>
            <a:ext cx="106838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图片包含 游戏机, 画&#10;&#10;描述已自动生成">
            <a:extLst>
              <a:ext uri="{FF2B5EF4-FFF2-40B4-BE49-F238E27FC236}">
                <a16:creationId xmlns:a16="http://schemas.microsoft.com/office/drawing/2014/main" id="{87443119-380F-4D72-860A-F9199AAA7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6" y="2892505"/>
            <a:ext cx="360304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7760B0FC-2B68-4DF6-A3B0-8A163ACF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" y="247538"/>
            <a:ext cx="2261812" cy="646232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D5DC5303-27E7-40BA-B02F-E87FC977A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1277247"/>
            <a:ext cx="8309568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E4C8884A-FBDB-453E-88A4-490CBC6BD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06575"/>
            <a:ext cx="18557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>
            <a:extLst>
              <a:ext uri="{FF2B5EF4-FFF2-40B4-BE49-F238E27FC236}">
                <a16:creationId xmlns:a16="http://schemas.microsoft.com/office/drawing/2014/main" id="{351CA9B5-FF34-48B0-B719-B14F6924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876">
            <a:off x="8221663" y="1749425"/>
            <a:ext cx="10699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0">
            <a:extLst>
              <a:ext uri="{FF2B5EF4-FFF2-40B4-BE49-F238E27FC236}">
                <a16:creationId xmlns:a16="http://schemas.microsoft.com/office/drawing/2014/main" id="{94CEABE0-7692-49BA-9E0C-1C699F49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4344988"/>
            <a:ext cx="106838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6659E7B7-AE81-41EC-94A0-B6A1A94ED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6" y="2892505"/>
            <a:ext cx="360304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61E3ABDC-9A87-423B-ADE9-A9B6C612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1273791"/>
            <a:ext cx="8547333" cy="1048603"/>
          </a:xfrm>
          <a:prstGeom prst="rect">
            <a:avLst/>
          </a:prstGeom>
        </p:spPr>
      </p:pic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09CDB5F0-D7D3-437B-ADB5-ED6F536D8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0" y="233030"/>
            <a:ext cx="226181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45788F2A-3A6D-43AB-AB8B-01EE7AEB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06575"/>
            <a:ext cx="18557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>
            <a:extLst>
              <a:ext uri="{FF2B5EF4-FFF2-40B4-BE49-F238E27FC236}">
                <a16:creationId xmlns:a16="http://schemas.microsoft.com/office/drawing/2014/main" id="{34B7C213-2F83-48E4-8430-AB55A20D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876">
            <a:off x="8221663" y="1749425"/>
            <a:ext cx="10699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0">
            <a:extLst>
              <a:ext uri="{FF2B5EF4-FFF2-40B4-BE49-F238E27FC236}">
                <a16:creationId xmlns:a16="http://schemas.microsoft.com/office/drawing/2014/main" id="{124E7AB3-FA7A-4541-9F72-42C757661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4344988"/>
            <a:ext cx="106838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CE9CE03F-7224-4C67-94C8-F9F7EA557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6" y="2892505"/>
            <a:ext cx="3603048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423E78EB-3FD4-4B6B-9CFB-7A984693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8" y="239854"/>
            <a:ext cx="2261812" cy="646232"/>
          </a:xfrm>
          <a:prstGeom prst="rect">
            <a:avLst/>
          </a:prstGeom>
        </p:spPr>
      </p:pic>
      <p:pic>
        <p:nvPicPr>
          <p:cNvPr id="3" name="图片 2" descr="图片包含 游戏机, 食物, 画&#10;&#10;描述已自动生成">
            <a:extLst>
              <a:ext uri="{FF2B5EF4-FFF2-40B4-BE49-F238E27FC236}">
                <a16:creationId xmlns:a16="http://schemas.microsoft.com/office/drawing/2014/main" id="{E4B631B6-7B5F-499F-A95C-D3EC59E1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6" y="1306871"/>
            <a:ext cx="8925318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4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FFE408E8-3CF3-4688-A2C0-87687CA7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1939678"/>
            <a:ext cx="1016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411CD367-AC4B-4117-85A4-74C25F3FA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54" y="3679837"/>
            <a:ext cx="4316342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8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碧仪</dc:creator>
  <cp:lastModifiedBy>张 碧仪</cp:lastModifiedBy>
  <cp:revision>12</cp:revision>
  <dcterms:created xsi:type="dcterms:W3CDTF">2020-03-25T05:23:59Z</dcterms:created>
  <dcterms:modified xsi:type="dcterms:W3CDTF">2020-03-25T06:37:46Z</dcterms:modified>
</cp:coreProperties>
</file>