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3AB25AC-E3C3-40AE-B6DC-BBC207C1B903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8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2C80E-9D02-FE1E-5956-A7ED53E53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31A25F-CA96-19EB-EE25-315B16FAA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E64751-F71A-2AE1-A62C-56FEFDCF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5849-E402-4C00-887B-91B5AF7974D6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10B51F-C040-91F0-C285-74308ED4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3D1980-4394-B291-20EB-083694F3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8BB8-1699-4E61-868E-9E1353A884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7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14050-93F2-2B7F-722A-C13E4DDF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CA0A20-3426-1B23-298B-E2AEE36E5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ED6A3-839D-B71F-6752-5551643E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5849-E402-4C00-887B-91B5AF7974D6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25389F-0EEB-0819-CFC1-CC943F06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7F981C-E1FC-A93C-AF43-B5B79C0A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8BB8-1699-4E61-868E-9E1353A884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760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71EC28-C0AA-7E36-D7E2-2061F08EF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68CC79-E4A9-C36B-6ED3-755E132C2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D50DD4-459C-FB76-831F-DB9F6848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5849-E402-4C00-887B-91B5AF7974D6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EF8B11-AA35-DC57-A76D-A6955A6B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B0C4CC-6857-4ECB-66D5-34C5DED9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8BB8-1699-4E61-868E-9E1353A884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062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E2401-FA1B-7B8D-9816-A61ABD16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36F7FA-0ABA-3A90-5E70-0195EAA22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BC040A-14B0-7CC3-11A8-CF858441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5849-E402-4C00-887B-91B5AF7974D6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C3EA3E-5EFC-FA05-8A73-40162036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5F41CE-7F34-3B63-381B-3DF078B8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8BB8-1699-4E61-868E-9E1353A884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423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9435C-1ACE-8F7F-2DEB-4659C862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875702-A0F6-2015-75C8-C855313DA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43CCFF-DD26-9FF3-6D0A-19D51648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5849-E402-4C00-887B-91B5AF7974D6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C50691-0060-34C6-73BF-5E2D2128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A416A3-B19B-F499-E44B-FCBF3A33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8BB8-1699-4E61-868E-9E1353A884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23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C5DE0-9B59-D059-7EE2-BE2EBDDF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CF487D-37E9-33E7-AF12-983EAC639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E29128-2E3B-AB21-CAFA-00759256D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947BF4-4547-DBD6-0937-C4D35628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5849-E402-4C00-887B-91B5AF7974D6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59A812-AE68-EF38-F917-82FC3EC4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42A6B4-9F94-70D7-A057-B34D233A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8BB8-1699-4E61-868E-9E1353A884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51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F628F-13DE-9DBE-808E-69F215BC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FD3580-5AB9-E981-9F03-EFB4D0B2E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5A75FC-BCC9-185F-B3EB-54921BF3B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CF5467-5C72-586E-9093-1921A4F8C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F589DE-81B9-3FBE-C396-E4D056875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752D1E-8F46-31A2-EFA9-C5BACCE7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5849-E402-4C00-887B-91B5AF7974D6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2ECC60-4987-EF0D-2155-B0E04A9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576D36-95AC-4B8C-EB04-71477AF5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8BB8-1699-4E61-868E-9E1353A884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98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91110-9540-9E3F-FAF4-3DCC831E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AEE6178-A44E-A51B-59C9-517E2694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5849-E402-4C00-887B-91B5AF7974D6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AF3EE9-E015-E07E-3E49-982D0604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EFA99E-EAA4-1BBC-210B-4864B8E3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8BB8-1699-4E61-868E-9E1353A884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96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1CEC19-14C2-165A-1A67-B21ABA8C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5849-E402-4C00-887B-91B5AF7974D6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99AC57-5F68-F25E-2F87-1C85D3344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0005D0-4C85-647A-0B90-AFF006C3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8BB8-1699-4E61-868E-9E1353A884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43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7EBC3-B23E-42F6-3737-F1317244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B5FF66-A3B4-8A64-F06A-D3EB27BA6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56BC1A-286E-5EC6-5BEC-FDD76FCB1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59572A-79A4-640B-CAA0-EC07F10F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5849-E402-4C00-887B-91B5AF7974D6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7A95CC-5C75-A7BA-B7CF-62354562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55FB81-3551-C436-17BA-DF50F5EB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8BB8-1699-4E61-868E-9E1353A884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18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806DD-ABE4-C83C-9F45-BA63DDF2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066C8C4-4DAC-F367-3543-26AE94882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865BA4-770E-32DD-F180-BFD47B574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480609-3D03-1E91-D8D1-64345CD4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5849-E402-4C00-887B-91B5AF7974D6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EE3F6D-E2A3-1D14-2E50-6E33F211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857F84-5A66-AAAC-6889-70C07A8A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8BB8-1699-4E61-868E-9E1353A884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69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FA908-F88B-7F51-43E2-49B3E802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9966C1-7A80-5C22-A2E9-66615905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DF40E2-931B-D3F6-8161-B7BEECDAE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75849-E402-4C00-887B-91B5AF7974D6}" type="datetimeFigureOut">
              <a:rPr lang="ru-RU" smtClean="0"/>
              <a:t>24.04.2023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4BAE-8674-29F4-5AD0-7262B80D4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DF7A81-CA60-8A21-D277-893AFB00C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8BB8-1699-4E61-868E-9E1353A884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50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2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</a:extLst>
          </a:blip>
          <a:srcRect/>
          <a:stretch>
            <a:fillRect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C58F02-2892-8CA7-0B35-9F4CC6C70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3281"/>
            <a:ext cx="8200724" cy="9597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Burj Khalifa Skyscraper</a:t>
            </a:r>
            <a:endParaRPr lang="ru-RU" dirty="0">
              <a:solidFill>
                <a:schemeClr val="bg1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cs typeface="Aharoni" panose="02010803020104030203" pitchFamily="2" charset="-79"/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3EAEE4CC-1D8F-DB65-D83E-73AE75754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099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51000">
              <a:schemeClr val="tx2"/>
            </a:gs>
            <a:gs pos="93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8A56F-FF92-1943-119A-1EF204D6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59F3C5-3036-0DA9-F356-D01AAEE112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9" b="16749"/>
          <a:stretch>
            <a:fillRect/>
          </a:stretch>
        </p:blipFill>
        <p:spPr>
          <a:xfrm>
            <a:off x="5286375" y="0"/>
            <a:ext cx="6905625" cy="68580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BCB7B929-B551-57DD-F1DF-A559EE6B7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lumMod val="75000"/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Burj Khalifa is the tallest building in the whole world, with a height of 828 meters, and a mass of 500 thousand tons</a:t>
            </a:r>
            <a:endParaRPr lang="ru-RU" sz="2400" dirty="0">
              <a:solidFill>
                <a:schemeClr val="bg1"/>
              </a:solidFill>
              <a:effectLst>
                <a:glow rad="63500">
                  <a:schemeClr val="accent1">
                    <a:lumMod val="75000"/>
                    <a:alpha val="40000"/>
                  </a:schemeClr>
                </a:glow>
              </a:effectLst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087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66000">
              <a:schemeClr val="tx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C5B09-3953-ECA2-5CF9-907BD754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D40754-77EB-7D95-211D-442E9306355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8" r="7298"/>
          <a:stretch>
            <a:fillRect/>
          </a:stretch>
        </p:blipFill>
        <p:spPr>
          <a:xfrm>
            <a:off x="6864399" y="0"/>
            <a:ext cx="4651035" cy="36724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BD5EC68-172E-1F66-10EA-E986F4D4F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457200"/>
            <a:ext cx="3932237" cy="38115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Burj Khalifa has an unusual foundation, because of the sandy soil around. For the foundation of the building, engineers preferred screw piles, there are more than 200 pieces</a:t>
            </a:r>
            <a:endParaRPr lang="ru-RU" sz="24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DF6DCD-98A0-5C1C-CF19-81E4F9E4D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01" y="3819324"/>
            <a:ext cx="4651034" cy="3038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306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76000">
              <a:schemeClr val="bg2">
                <a:lumMod val="2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36B16A-7253-97DC-66A2-39B048593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78" y="0"/>
            <a:ext cx="4376562" cy="36689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2D88E9-D502-0820-560C-36074CA42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53" y="0"/>
            <a:ext cx="4890219" cy="36689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266F3B-7FB3-72D6-BA40-CFBEE87FEEA4}"/>
              </a:ext>
            </a:extLst>
          </p:cNvPr>
          <p:cNvSpPr txBox="1"/>
          <p:nvPr/>
        </p:nvSpPr>
        <p:spPr>
          <a:xfrm>
            <a:off x="778428" y="4282823"/>
            <a:ext cx="10635143" cy="230832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bliqueTopRight">
                <a:rot lat="0" lon="0" rev="0"/>
              </a:camera>
              <a:lightRig rig="threePt" dir="t"/>
            </a:scene3d>
            <a:sp3d contourW="12700" prstMaterial="powder">
              <a:contourClr>
                <a:schemeClr val="bg2">
                  <a:lumMod val="90000"/>
                </a:schemeClr>
              </a:contourClr>
            </a:sp3d>
          </a:bodyPr>
          <a:lstStyle/>
          <a:p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In 2004,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after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a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competition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,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the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construction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of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the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Burj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Khalifa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was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started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by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Emaar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Properties. The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construction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of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the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tower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lasted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six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years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and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was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carried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out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at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a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rate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of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one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or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two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floors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per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week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. The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peculiarity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of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the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construction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was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that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the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concrete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mixture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was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laid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only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at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night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,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and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ice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was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added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to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the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solution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–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otherwise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the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heat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would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not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allow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the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concrete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to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gain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the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necessary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strength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when</a:t>
            </a:r>
            <a:r>
              <a:rPr lang="ru-RU" sz="2400" dirty="0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>
                  <a:glow rad="63500">
                    <a:schemeClr val="bg2">
                      <a:alpha val="30000"/>
                    </a:schemeClr>
                  </a:glow>
                  <a:outerShdw blurRad="254000" dist="50800" dir="5400000" algn="ctr" rotWithShape="0">
                    <a:schemeClr val="bg2">
                      <a:lumMod val="50000"/>
                      <a:alpha val="70000"/>
                    </a:schemeClr>
                  </a:outerShdw>
                </a:effectLst>
                <a:cs typeface="Aharoni" panose="02010803020104030203" pitchFamily="2" charset="-79"/>
              </a:rPr>
              <a:t>solidified</a:t>
            </a:r>
            <a:endParaRPr lang="ru-RU" sz="2400" dirty="0">
              <a:solidFill>
                <a:schemeClr val="bg1"/>
              </a:solidFill>
              <a:effectLst>
                <a:glow rad="63500">
                  <a:schemeClr val="bg2">
                    <a:alpha val="30000"/>
                  </a:schemeClr>
                </a:glow>
                <a:outerShdw blurRad="254000" dist="50800" dir="5400000" algn="ctr" rotWithShape="0">
                  <a:schemeClr val="bg2">
                    <a:lumMod val="50000"/>
                    <a:alpha val="70000"/>
                  </a:schemeClr>
                </a:outerShdw>
              </a:effectLst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6D0E55-08A0-6E75-B064-3B61FA526266}"/>
              </a:ext>
            </a:extLst>
          </p:cNvPr>
          <p:cNvSpPr txBox="1"/>
          <p:nvPr/>
        </p:nvSpPr>
        <p:spPr>
          <a:xfrm>
            <a:off x="2087578" y="3668974"/>
            <a:ext cx="3377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cs typeface="Aharoni" panose="02010803020104030203" pitchFamily="2" charset="-79"/>
              </a:rPr>
              <a:t>Construction of a skyscraper, February</a:t>
            </a:r>
            <a:r>
              <a:rPr lang="ru-RU" sz="1400" dirty="0">
                <a:solidFill>
                  <a:schemeClr val="bg1"/>
                </a:solidFill>
                <a:cs typeface="Aharoni" panose="02010803020104030203" pitchFamily="2" charset="-79"/>
              </a:rPr>
              <a:t> 2006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5AEA13-4794-3D2B-CB80-383B17F8FC55}"/>
              </a:ext>
            </a:extLst>
          </p:cNvPr>
          <p:cNvSpPr txBox="1"/>
          <p:nvPr/>
        </p:nvSpPr>
        <p:spPr>
          <a:xfrm>
            <a:off x="7608617" y="3668974"/>
            <a:ext cx="19944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 err="1">
                <a:solidFill>
                  <a:schemeClr val="bg1"/>
                </a:solidFill>
                <a:cs typeface="Aharoni" panose="02010803020104030203" pitchFamily="2" charset="-79"/>
              </a:rPr>
              <a:t>Already</a:t>
            </a:r>
            <a:r>
              <a:rPr lang="ru-RU" sz="1400" dirty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ru-RU" sz="1400" dirty="0" err="1">
                <a:solidFill>
                  <a:schemeClr val="bg1"/>
                </a:solidFill>
                <a:cs typeface="Aharoni" panose="02010803020104030203" pitchFamily="2" charset="-79"/>
              </a:rPr>
              <a:t>September</a:t>
            </a:r>
            <a:r>
              <a:rPr lang="ru-RU" sz="1400" dirty="0">
                <a:solidFill>
                  <a:schemeClr val="bg1"/>
                </a:solidFill>
                <a:cs typeface="Aharoni" panose="02010803020104030203" pitchFamily="2" charset="-79"/>
              </a:rPr>
              <a:t> 2006</a:t>
            </a:r>
          </a:p>
        </p:txBody>
      </p:sp>
    </p:spTree>
    <p:extLst>
      <p:ext uri="{BB962C8B-B14F-4D97-AF65-F5344CB8AC3E}">
        <p14:creationId xmlns:p14="http://schemas.microsoft.com/office/powerpoint/2010/main" val="181413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3CA9E3-42D7-0CF4-ED12-6550C4517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034" y="124699"/>
            <a:ext cx="6096000" cy="504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3E984E-7A32-AC0E-461A-6F73C98EB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14" y="218114"/>
            <a:ext cx="2524031" cy="37172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640139-A73C-9E31-4720-2E8428B97797}"/>
              </a:ext>
            </a:extLst>
          </p:cNvPr>
          <p:cNvSpPr txBox="1"/>
          <p:nvPr/>
        </p:nvSpPr>
        <p:spPr>
          <a:xfrm>
            <a:off x="428124" y="4521762"/>
            <a:ext cx="4714041" cy="193899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There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is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another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concept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of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a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skyscraper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,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which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should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be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even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higher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than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the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Burj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Khalifa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,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but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in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early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2018,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the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construction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of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the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tower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was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suspended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due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to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investigations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and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imprisonment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of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its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main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financiers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.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At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the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moment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,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construction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is</a:t>
            </a:r>
            <a:r>
              <a:rPr lang="ru-RU" sz="2000" dirty="0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ru-RU" sz="2000" dirty="0" err="1">
                <a:effectLst>
                  <a:glow rad="63500">
                    <a:schemeClr val="bg2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 Condensed" panose="020B0502040204020203" pitchFamily="34" charset="0"/>
                <a:cs typeface="Aharoni" panose="02010803020104030203" pitchFamily="2" charset="-79"/>
              </a:rPr>
              <a:t>frozen</a:t>
            </a:r>
            <a:endParaRPr lang="ru-RU" sz="2000" dirty="0">
              <a:effectLst>
                <a:glow rad="63500">
                  <a:schemeClr val="bg2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hnschrift SemiLight Condensed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335908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198</Words>
  <Application>Microsoft Office PowerPoint</Application>
  <PresentationFormat>Широкоэкранный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Aharoni</vt:lpstr>
      <vt:lpstr>Arial</vt:lpstr>
      <vt:lpstr>Bahnschrift SemiLight Condensed</vt:lpstr>
      <vt:lpstr>Calibri</vt:lpstr>
      <vt:lpstr>Calibri Light</vt:lpstr>
      <vt:lpstr>Тема Office</vt:lpstr>
      <vt:lpstr>Burj Khalifa Skyscraper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Burj Khalifa Skyscraper</dc:title>
  <dc:creator>Юрий Утенков</dc:creator>
  <cp:lastModifiedBy>Юрий Утенков</cp:lastModifiedBy>
  <cp:revision>4</cp:revision>
  <dcterms:created xsi:type="dcterms:W3CDTF">2023-04-22T22:14:09Z</dcterms:created>
  <dcterms:modified xsi:type="dcterms:W3CDTF">2023-04-23T21:37:17Z</dcterms:modified>
</cp:coreProperties>
</file>