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549E-ED93-7C4C-745A-070D2DD6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CA277A-7BB9-51E2-E42F-C2A1D30F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3E1F6A-8081-DA62-C7FF-68D215CD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13FA58-3E2B-B45E-58F6-4C59362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0D647-5AFB-5964-8964-2018AEFD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9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7BA08-6A7E-30D3-FA07-4238BC1B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062CFD-FB95-365C-639B-55594127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D5E223-FEAF-A884-1EE9-377223AB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A0A80-94AD-E349-5AC3-3049F748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64A00-E6C3-6378-E1FD-4B26B328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60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5F0157-AAED-209D-9565-9270FE73B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25D6EB-9A9F-962D-2D25-189681890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4C26B-A8B1-9830-7FA9-39DBEFE9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2B809-3456-9D20-ABAF-6BF112EA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D42A1-0742-83CD-88BC-6FA1B0A4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1B5F5-D1E4-39F4-BFCD-01CDA76D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B7D5A-647D-201F-DA72-A15B761A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BB85B-45D8-7B45-9FFF-A006C2EF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BCCCE-B062-DA0A-F3D9-E97A7446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5D80E-4BD8-8159-3263-F1D445AF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3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F5413-2232-D289-06A4-2B883A2D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AB411F-702A-7E27-162C-9F78E4218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5AAC6-B9D1-ACB2-3108-A031DBE6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5AB21-FEEF-2BB7-2A38-A200F7A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08CF0-F213-425D-6EB9-288316B3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9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DD3AE-A3B0-3162-4CC7-A3FD7C65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15664-28D8-B12B-990A-DC694437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C4E50C-D561-BFF2-807D-B7D98DF6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B6B65F-98F6-5046-381D-5E089B6A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A38ED8-4A23-BFC3-8048-C5C44D07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03F88C-C575-8A04-496B-B3E9D94F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14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52F3C-74D6-C401-E09F-BEF676B4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E776C8-719D-95DA-02B6-C0C18A0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08D430-B9A4-0D3B-7DCB-9A687D86D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7100D4-F697-ABE9-B3D9-5A3F92DC7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C2C439-2C20-92BF-C16A-ABCE1262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4BE0D3-B4E6-4AC7-0C83-DB349CC7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206F41-3AD8-CC85-72C6-A5B262C5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7649BD-963D-2DC2-1B39-87B8C04A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6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BA42-E3AC-A20D-8846-52D55398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566B8C-4AED-32F0-6DB0-ABA0D052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34C7AF-6812-A0CE-6E90-6C160705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3E3402-6589-0FC2-AAB3-5082882B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AE856D-DB91-DE72-7FDC-B2B6F616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DF9FAE-DC8A-6161-E602-1FE3FDF4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B7B40-9B21-F206-66EB-8E35F73B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BF6A5-CCA3-2D3B-90EA-FE60E47B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E18B3-D91F-8F04-94D3-FC419382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F392E2-FE21-6B0B-6DBD-357B788A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3E29CA-76DC-75AB-33CE-6C9A6F59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29E67C-9BD3-7ACC-3FAB-1194FA88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F434C3-5274-4AB3-1822-9EDC644F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9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E3C1D-1F89-CB89-A257-62CD9A39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6D94F8-232A-6D71-39A8-7E482A221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720771-3F3E-840C-B0E0-EAB3FF7A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0233FF-95E7-12C2-312A-A28C7CB8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774EF-8797-680A-117B-5379F2FE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ECA35A-0223-7BA2-5773-422AA559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BE5AA-C522-AAF0-5C27-435AB6D3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F9EAC7-7B5C-3AAF-B104-C7859468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F2EE9-73D1-309E-5E7A-0858A062E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A1FB-8E70-4FD1-81C6-D9DCF8E0678D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0D9DE-0294-86BE-794F-739B8964F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A421D-04B9-9499-EF38-D609EE639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626D-8B30-4E8A-9803-6C251718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2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62" y="1002506"/>
            <a:ext cx="5857875" cy="1195388"/>
          </a:xfrm>
        </p:spPr>
        <p:txBody>
          <a:bodyPr>
            <a:normAutofit fontScale="90000"/>
          </a:bodyPr>
          <a:lstStyle/>
          <a:p>
            <a:pPr indent="450215">
              <a:lnSpc>
                <a:spcPct val="150000"/>
              </a:lnSpc>
            </a:pPr>
            <a:r>
              <a:rPr lang="ru-RU" sz="2800" kern="1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Моделирование организации</a:t>
            </a:r>
            <a:br>
              <a:rPr lang="ru-RU" sz="2800" kern="100" dirty="0">
                <a:effectLst/>
                <a:latin typeface="Segoe UI Semibold" panose="020B0702040204020203" pitchFamily="34" charset="0"/>
                <a:ea typeface="Droid Sans Fallback"/>
                <a:cs typeface="Segoe UI Semibold" panose="020B0702040204020203" pitchFamily="34" charset="0"/>
              </a:rPr>
            </a:br>
            <a:r>
              <a:rPr lang="ru-RU" sz="2800" kern="1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расписания занятий в ВУЗе</a:t>
            </a:r>
            <a:endParaRPr lang="ru-RU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7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41482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ACTIVITY-DIAGRAM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834A69-615E-8F3D-05B9-2F561E6B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780" y="80964"/>
            <a:ext cx="3709670" cy="6499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05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259" y="142875"/>
            <a:ext cx="8041482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62370F-913F-BE70-A3F0-DDBB3CE0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80" y="1547495"/>
            <a:ext cx="6832840" cy="446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868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259" y="95250"/>
            <a:ext cx="8041482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4928F5-06D4-FAD5-EFC5-D07F386C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87" y="1403985"/>
            <a:ext cx="6393082" cy="4358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217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259" y="95250"/>
            <a:ext cx="8041482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1CB5F-777F-6367-EE99-A875F9CF3609}"/>
              </a:ext>
            </a:extLst>
          </p:cNvPr>
          <p:cNvSpPr txBox="1"/>
          <p:nvPr/>
        </p:nvSpPr>
        <p:spPr>
          <a:xfrm>
            <a:off x="2075259" y="1582341"/>
            <a:ext cx="81724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Модернизация системы моделирования организации расписания занятий в ВУЗе представляет собой важный шаг в направлении повышения эффективности учебного процесса и улучшения качества образования. Современные технологии и подходы к проектированию позволяют создать гибкую и адаптивную систему, которая учитывает множество факторов, включая временные рамки, доступность аудиторий, предпочтения студентов и изменения в учебном плане. Такая система способствует оптимизации использования ресурсов, улучшению коммуникации между всеми участниками процесса и повышению удовлетворенности студентов и преподавателей.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18967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259" y="2794794"/>
            <a:ext cx="8041482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65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62" y="1002506"/>
            <a:ext cx="5857875" cy="1195388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</a:pPr>
            <a:r>
              <a:rPr lang="ru-RU" sz="2800" kern="1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Основные проблемы </a:t>
            </a:r>
            <a:endParaRPr lang="ru-RU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ECE1D-19F2-33D4-7DAC-2BD020B7C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b="1" dirty="0"/>
              <a:t>Безопасность данных</a:t>
            </a:r>
          </a:p>
          <a:p>
            <a:pPr marL="457200" indent="-457200" algn="l">
              <a:buAutoNum type="arabicPeriod"/>
            </a:pPr>
            <a:r>
              <a:rPr lang="ru-RU" b="1" dirty="0"/>
              <a:t>Конфликты времени</a:t>
            </a:r>
          </a:p>
          <a:p>
            <a:pPr marL="457200" indent="-457200" algn="l">
              <a:buAutoNum type="arabicPeriod"/>
            </a:pPr>
            <a:r>
              <a:rPr lang="ru-RU" b="1" dirty="0"/>
              <a:t>Сложность планирования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38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62" y="-235744"/>
            <a:ext cx="5857875" cy="1195388"/>
          </a:xfrm>
        </p:spPr>
        <p:txBody>
          <a:bodyPr>
            <a:normAutofit/>
          </a:bodyPr>
          <a:lstStyle/>
          <a:p>
            <a:pPr indent="450215">
              <a:lnSpc>
                <a:spcPct val="150000"/>
              </a:lnSpc>
            </a:pPr>
            <a:r>
              <a:rPr lang="ru-RU" sz="2800" kern="1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Расписание в ВУЗе</a:t>
            </a:r>
            <a:endParaRPr lang="ru-RU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ECE1D-19F2-33D4-7DAC-2BD020B7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1809750"/>
            <a:ext cx="9220200" cy="414337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Система предназначена для автоматизации процесса планирования и управления учебным графиком в университете. Она включает в себя базу данных, где хранится информация о каждом занятии, интерфейс пользователя для просмотра и редактирования расписания, алгоритмы для автоматического создания оптимального расписания, систему уведомлений для информирования студентов о любых изменениях и возможность интеграции с другими системами университета для обеспечения синхронизации данных и улучшения пользовательского опыта. </a:t>
            </a:r>
          </a:p>
        </p:txBody>
      </p:sp>
    </p:spTree>
    <p:extLst>
      <p:ext uri="{BB962C8B-B14F-4D97-AF65-F5344CB8AC3E}">
        <p14:creationId xmlns:p14="http://schemas.microsoft.com/office/powerpoint/2010/main" val="40883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62" y="192881"/>
            <a:ext cx="5857875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USE-CASE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727C1E-9377-F684-71C1-350A0015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87" y="1600200"/>
            <a:ext cx="7989888" cy="4418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301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062" y="192881"/>
            <a:ext cx="5857875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5DF178-1CA1-C725-D871-675341EA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2" y="1388269"/>
            <a:ext cx="8513763" cy="45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734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468" y="97631"/>
            <a:ext cx="6977063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SEQUENCE-DIAGRAM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B86C7F-D01E-C952-B31C-7FB9086B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87" y="1685783"/>
            <a:ext cx="8857826" cy="4393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473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258" y="97631"/>
            <a:ext cx="8041482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COLLABORATION-DIAGRAM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D9EEE1-82B8-1127-4C0C-FA642D668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86" y="1668843"/>
            <a:ext cx="5940425" cy="4371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2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258" y="97631"/>
            <a:ext cx="8041482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B678E4-3D48-DDD8-DE96-77F30024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37" y="1331344"/>
            <a:ext cx="8340725" cy="5429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30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0154-B811-84C7-C244-2B50BCE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9062"/>
            <a:ext cx="5116115" cy="1195388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STATE-DIAGRAM</a:t>
            </a:r>
            <a:endParaRPr lang="ru-RU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4EAFE3-E33D-CC09-D1BE-334EEEDE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63" y="314325"/>
            <a:ext cx="5607685" cy="622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5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174</Words>
  <Application>Microsoft Office PowerPoint</Application>
  <PresentationFormat>Широкоэкранный</PresentationFormat>
  <Paragraphs>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Semibold</vt:lpstr>
      <vt:lpstr>Тема Office</vt:lpstr>
      <vt:lpstr>Моделирование организации расписания занятий в ВУЗе</vt:lpstr>
      <vt:lpstr>Основные проблемы </vt:lpstr>
      <vt:lpstr>Расписание в ВУЗе</vt:lpstr>
      <vt:lpstr>USE-CASE</vt:lpstr>
      <vt:lpstr>CLASS-DIAGRAM</vt:lpstr>
      <vt:lpstr>SEQUENCE-DIAGRAM</vt:lpstr>
      <vt:lpstr>COLLABORATION-DIAGRAM</vt:lpstr>
      <vt:lpstr>CLASS-DIAGRAM</vt:lpstr>
      <vt:lpstr>STATE-DIAGRAM</vt:lpstr>
      <vt:lpstr>ACTIVITY-DIAGRAM</vt:lpstr>
      <vt:lpstr>COMPONENT-DIAGRAM</vt:lpstr>
      <vt:lpstr>DEPLOYMENT-DIAGRAM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организации расписания занятий в ВУЗе</dc:title>
  <dc:creator>Юрий Утенков</dc:creator>
  <cp:lastModifiedBy>Юрий Утенков</cp:lastModifiedBy>
  <cp:revision>5</cp:revision>
  <dcterms:created xsi:type="dcterms:W3CDTF">2024-05-23T17:21:20Z</dcterms:created>
  <dcterms:modified xsi:type="dcterms:W3CDTF">2024-06-03T16:53:22Z</dcterms:modified>
</cp:coreProperties>
</file>