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16:27:08.4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087.03516"/>
      <inkml:brushProperty name="anchorY" value="-1187.07959"/>
      <inkml:brushProperty name="scaleFactor" value="0.5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85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411480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8" y="345593"/>
            <a:ext cx="7477601" cy="27161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Введение в тему: неопределенность в управлении системами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65319" y="3145289"/>
            <a:ext cx="7477601" cy="969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Неопределенность - ключевой аспект управления системами. В условиях быстро меняющегося мира, она требует особого внимания и адаптивности.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Понятие риска и его влияние на функционирование систем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Определение Риска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Риск - это вероятность возникновения негативных событий, влияющих на функционирование систем.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991451"/>
            <a:ext cx="28178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Влияние на Системы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Риск может привести к сбоям и ухудшению процессов, что подчеркивает его важность.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Примеры Рисков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Непредвиденные сбои, утрата данных - все это показатели влияния риска на системы.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52388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Методы оценки риска в условиях неопределенности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4194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7" name="Text 3"/>
          <p:cNvSpPr/>
          <p:nvPr/>
        </p:nvSpPr>
        <p:spPr>
          <a:xfrm>
            <a:off x="4670227" y="3461147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495794"/>
            <a:ext cx="30051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Качественный Анализ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Определение вероятности возникновения событий без количественных измерений.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4194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1" name="Text 7"/>
          <p:cNvSpPr/>
          <p:nvPr/>
        </p:nvSpPr>
        <p:spPr>
          <a:xfrm>
            <a:off x="9401175" y="3461147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495794"/>
            <a:ext cx="34336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Количественные Методы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Использование статистических и математических данных для оценки вероятности рисков.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43818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5" name="Text 11"/>
          <p:cNvSpPr/>
          <p:nvPr/>
        </p:nvSpPr>
        <p:spPr>
          <a:xfrm>
            <a:off x="4637365" y="5479852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514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Экспертные Оценки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99491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Привлечение профильных специалистов для оценки рисков в условиях неопределенности.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056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124438" y="2691051"/>
            <a:ext cx="8381405" cy="1102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42"/>
              </a:lnSpc>
              <a:buNone/>
            </a:pPr>
            <a:r>
              <a:rPr lang="en-US" sz="3473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Важность адаптивности и гибкости в управлении рисками</a:t>
            </a:r>
            <a:endParaRPr lang="en-US" sz="3473" dirty="0"/>
          </a:p>
        </p:txBody>
      </p:sp>
      <p:sp>
        <p:nvSpPr>
          <p:cNvPr id="6" name="Shape 2"/>
          <p:cNvSpPr/>
          <p:nvPr/>
        </p:nvSpPr>
        <p:spPr>
          <a:xfrm>
            <a:off x="3378160" y="4058483"/>
            <a:ext cx="22027" cy="3685580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7" name="Shape 3"/>
          <p:cNvSpPr/>
          <p:nvPr/>
        </p:nvSpPr>
        <p:spPr>
          <a:xfrm>
            <a:off x="3587591" y="4383703"/>
            <a:ext cx="617577" cy="22027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8" name="Shape 4"/>
          <p:cNvSpPr/>
          <p:nvPr/>
        </p:nvSpPr>
        <p:spPr>
          <a:xfrm>
            <a:off x="3190637" y="4196358"/>
            <a:ext cx="396954" cy="396954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9" name="Text 5"/>
          <p:cNvSpPr/>
          <p:nvPr/>
        </p:nvSpPr>
        <p:spPr>
          <a:xfrm>
            <a:off x="3333155" y="4229457"/>
            <a:ext cx="111919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08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084" dirty="0"/>
          </a:p>
        </p:txBody>
      </p:sp>
      <p:sp>
        <p:nvSpPr>
          <p:cNvPr id="10" name="Text 6"/>
          <p:cNvSpPr/>
          <p:nvPr/>
        </p:nvSpPr>
        <p:spPr>
          <a:xfrm>
            <a:off x="4359593" y="4234934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Адаптивность</a:t>
            </a:r>
            <a:endParaRPr lang="en-US" sz="1737" dirty="0"/>
          </a:p>
        </p:txBody>
      </p:sp>
      <p:sp>
        <p:nvSpPr>
          <p:cNvPr id="11" name="Text 7"/>
          <p:cNvSpPr/>
          <p:nvPr/>
        </p:nvSpPr>
        <p:spPr>
          <a:xfrm>
            <a:off x="4359593" y="4616529"/>
            <a:ext cx="7146250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Способность к быстрой реакции и изменениям в управлении рисками.</a:t>
            </a:r>
            <a:endParaRPr lang="en-US" sz="1389" dirty="0"/>
          </a:p>
        </p:txBody>
      </p:sp>
      <p:sp>
        <p:nvSpPr>
          <p:cNvPr id="12" name="Shape 8"/>
          <p:cNvSpPr/>
          <p:nvPr/>
        </p:nvSpPr>
        <p:spPr>
          <a:xfrm>
            <a:off x="3587591" y="5576947"/>
            <a:ext cx="617577" cy="22027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3" name="Shape 9"/>
          <p:cNvSpPr/>
          <p:nvPr/>
        </p:nvSpPr>
        <p:spPr>
          <a:xfrm>
            <a:off x="3190637" y="5389602"/>
            <a:ext cx="396954" cy="396954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14" name="Text 10"/>
          <p:cNvSpPr/>
          <p:nvPr/>
        </p:nvSpPr>
        <p:spPr>
          <a:xfrm>
            <a:off x="3306604" y="5422702"/>
            <a:ext cx="164902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08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084" dirty="0"/>
          </a:p>
        </p:txBody>
      </p:sp>
      <p:sp>
        <p:nvSpPr>
          <p:cNvPr id="15" name="Text 11"/>
          <p:cNvSpPr/>
          <p:nvPr/>
        </p:nvSpPr>
        <p:spPr>
          <a:xfrm>
            <a:off x="4359593" y="5428178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Гибкость</a:t>
            </a:r>
            <a:endParaRPr lang="en-US" sz="1737" dirty="0"/>
          </a:p>
        </p:txBody>
      </p:sp>
      <p:sp>
        <p:nvSpPr>
          <p:cNvPr id="16" name="Text 12"/>
          <p:cNvSpPr/>
          <p:nvPr/>
        </p:nvSpPr>
        <p:spPr>
          <a:xfrm>
            <a:off x="4359593" y="5809774"/>
            <a:ext cx="7146250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Модификация методов управления рисками для соответствия изменяющимся условиям.</a:t>
            </a:r>
            <a:endParaRPr lang="en-US" sz="1389" dirty="0"/>
          </a:p>
        </p:txBody>
      </p:sp>
      <p:sp>
        <p:nvSpPr>
          <p:cNvPr id="17" name="Shape 13"/>
          <p:cNvSpPr/>
          <p:nvPr/>
        </p:nvSpPr>
        <p:spPr>
          <a:xfrm>
            <a:off x="3587591" y="7052489"/>
            <a:ext cx="617577" cy="22027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8" name="Shape 14"/>
          <p:cNvSpPr/>
          <p:nvPr/>
        </p:nvSpPr>
        <p:spPr>
          <a:xfrm>
            <a:off x="3190637" y="6865144"/>
            <a:ext cx="396954" cy="396954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19" name="Text 15"/>
          <p:cNvSpPr/>
          <p:nvPr/>
        </p:nvSpPr>
        <p:spPr>
          <a:xfrm>
            <a:off x="3307080" y="6898243"/>
            <a:ext cx="164068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5"/>
              </a:lnSpc>
              <a:buNone/>
            </a:pPr>
            <a:r>
              <a:rPr lang="en-US" sz="208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084" dirty="0"/>
          </a:p>
        </p:txBody>
      </p:sp>
      <p:sp>
        <p:nvSpPr>
          <p:cNvPr id="20" name="Text 16"/>
          <p:cNvSpPr/>
          <p:nvPr/>
        </p:nvSpPr>
        <p:spPr>
          <a:xfrm>
            <a:off x="4359593" y="6903720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Трансформация</a:t>
            </a:r>
            <a:endParaRPr lang="en-US" sz="1737" dirty="0"/>
          </a:p>
        </p:txBody>
      </p:sp>
      <p:sp>
        <p:nvSpPr>
          <p:cNvPr id="21" name="Text 17"/>
          <p:cNvSpPr/>
          <p:nvPr/>
        </p:nvSpPr>
        <p:spPr>
          <a:xfrm>
            <a:off x="4359593" y="7285315"/>
            <a:ext cx="7146250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Превращение рисков в возможности через гибкость и адаптивность.</a:t>
            </a:r>
            <a:endParaRPr lang="en-US" sz="1389" dirty="0"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59907"/>
            <a:ext cx="93064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Примеры успешного управления рисками в неопределенных условиях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576280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7" name="Text 3"/>
          <p:cNvSpPr/>
          <p:nvPr/>
        </p:nvSpPr>
        <p:spPr>
          <a:xfrm>
            <a:off x="4712970" y="3798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Финансовый Сектор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12970" y="4278868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Применение алгоритмов и искусственного интеллекта для прогнозирования рисков.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3576280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10" name="Text 6"/>
          <p:cNvSpPr/>
          <p:nvPr/>
        </p:nvSpPr>
        <p:spPr>
          <a:xfrm>
            <a:off x="9477256" y="3798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Здравоохранение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77256" y="4278868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Развитие новых методов противодействия инфекционным заболеваниям и пандемиям.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789414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1A1A21"/>
          </a:solidFill>
          <a:ln/>
        </p:spPr>
      </p:sp>
      <p:sp>
        <p:nvSpPr>
          <p:cNvPr id="13" name="Text 9"/>
          <p:cNvSpPr/>
          <p:nvPr/>
        </p:nvSpPr>
        <p:spPr>
          <a:xfrm>
            <a:off x="4712970" y="6011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Технологии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12970" y="6492002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Эффективное управление сложными проектами и техническими рисками.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40708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Заключение: ключевые принципы эффективного управления рисками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3129082"/>
            <a:ext cx="3518059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0163" y="4351020"/>
            <a:ext cx="28114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Внимание к Деталям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60163" y="4831437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Тщательное изучение всех аспектов потенциальных рисков.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052" y="3129082"/>
            <a:ext cx="3518178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778222" y="4351020"/>
            <a:ext cx="27789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Обучение и Тренинг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778222" y="4831437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Повышение квалификации персонала по управлению рисками в условиях неопределенности.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229" y="3129082"/>
            <a:ext cx="3518178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296400" y="4351020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Ответственность и Реагирование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296400" y="5178623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Четкое распределение обязанностей и оперативная реакция на риски.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411480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76399" y="3622052"/>
            <a:ext cx="7477601" cy="985496"/>
          </a:xfrm>
          <a:prstGeom prst="rect">
            <a:avLst/>
          </a:prstGeom>
          <a:noFill/>
          <a:ln/>
          <a:scene3d>
            <a:camera prst="orthographicFront">
              <a:rot lat="0" lon="21599976" rev="0"/>
            </a:camera>
            <a:lightRig rig="threePt" dir="t"/>
          </a:scene3d>
          <a:sp3d/>
        </p:spPr>
        <p:txBody>
          <a:bodyPr wrap="square" rtlCol="0" anchor="t">
            <a:prstTxWarp prst="textStop">
              <a:avLst/>
            </a:prstTxWarp>
          </a:bodyPr>
          <a:lstStyle/>
          <a:p>
            <a:pPr marL="0" indent="0">
              <a:lnSpc>
                <a:spcPts val="6561"/>
              </a:lnSpc>
              <a:buNone/>
            </a:pPr>
            <a:r>
              <a:rPr lang="ru-RU" sz="524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СПАСИБО ЗА ВНИМАНИЕ!</a:t>
            </a:r>
            <a:endParaRPr lang="en-US" sz="5249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CEB79B55-45BC-87C4-3CE2-33E22AF20F41}"/>
                  </a:ext>
                </a:extLst>
              </p14:cNvPr>
              <p14:cNvContentPartPr/>
              <p14:nvPr/>
            </p14:nvContentPartPr>
            <p14:xfrm>
              <a:off x="3865416" y="-12067"/>
              <a:ext cx="360" cy="36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CEB79B55-45BC-87C4-3CE2-33E22AF20F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7776" y="-2970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258</Words>
  <Application>Microsoft Office PowerPoint</Application>
  <PresentationFormat>Произвольный</PresentationFormat>
  <Paragraphs>51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Noto Sans TC</vt:lpstr>
      <vt:lpstr>Sora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Юрий Утенков</cp:lastModifiedBy>
  <cp:revision>4</cp:revision>
  <dcterms:created xsi:type="dcterms:W3CDTF">2024-04-02T16:13:58Z</dcterms:created>
  <dcterms:modified xsi:type="dcterms:W3CDTF">2024-04-02T16:34:55Z</dcterms:modified>
</cp:coreProperties>
</file>