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73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Определение малых групп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Изучение методов изучения малых групп представляет собой важный аспект в социологических исследованиях. Отображает, как группы взаимодействуют и каковы их характеристики.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999661" y="531138"/>
            <a:ext cx="4826437" cy="6032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51"/>
              </a:lnSpc>
              <a:buNone/>
            </a:pPr>
            <a:r>
              <a:rPr lang="en-US" sz="38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Наблюдение</a:t>
            </a:r>
            <a:endParaRPr lang="en-US" sz="38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61" y="1520547"/>
            <a:ext cx="965240" cy="154447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254460" y="1713548"/>
            <a:ext cx="2584252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Наблюдение и Записи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4254460" y="2130862"/>
            <a:ext cx="7376160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Одно из наиболее распространенных методов для изучения малых групп. Требует строгой системы наблюдения и фиксации данных.</a:t>
            </a:r>
            <a:endParaRPr lang="en-US" sz="152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661" y="3065026"/>
            <a:ext cx="965240" cy="154447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254460" y="3258026"/>
            <a:ext cx="3283744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Участие и Невмешательство</a:t>
            </a:r>
            <a:endParaRPr lang="en-US" sz="1900" dirty="0"/>
          </a:p>
        </p:txBody>
      </p:sp>
      <p:sp>
        <p:nvSpPr>
          <p:cNvPr id="10" name="Text 5"/>
          <p:cNvSpPr/>
          <p:nvPr/>
        </p:nvSpPr>
        <p:spPr>
          <a:xfrm>
            <a:off x="4254460" y="3675340"/>
            <a:ext cx="7376160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Научные наблюдения не всегда вмешиваются, чтобы сохранить естественное поведение участников группы.</a:t>
            </a:r>
            <a:endParaRPr lang="en-US" sz="152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661" y="4609505"/>
            <a:ext cx="965240" cy="154447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254460" y="4802505"/>
            <a:ext cx="2803327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Длительность и Частота</a:t>
            </a:r>
            <a:endParaRPr lang="en-US" sz="1900" dirty="0"/>
          </a:p>
        </p:txBody>
      </p:sp>
      <p:sp>
        <p:nvSpPr>
          <p:cNvPr id="13" name="Text 7"/>
          <p:cNvSpPr/>
          <p:nvPr/>
        </p:nvSpPr>
        <p:spPr>
          <a:xfrm>
            <a:off x="4254460" y="5219819"/>
            <a:ext cx="7376160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Требует терпеливости и постоянства для выявления закономерностей поведения в контексте малых групп.</a:t>
            </a:r>
            <a:endParaRPr lang="en-US" sz="152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661" y="6153983"/>
            <a:ext cx="965240" cy="1544479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254460" y="6346984"/>
            <a:ext cx="2666048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Польза и Ограничения</a:t>
            </a:r>
            <a:endParaRPr lang="en-US" sz="1900" dirty="0"/>
          </a:p>
        </p:txBody>
      </p:sp>
      <p:sp>
        <p:nvSpPr>
          <p:cNvPr id="16" name="Text 9"/>
          <p:cNvSpPr/>
          <p:nvPr/>
        </p:nvSpPr>
        <p:spPr>
          <a:xfrm>
            <a:off x="4254460" y="6764298"/>
            <a:ext cx="7376160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Наблюдение может принести ценные данные, но может быть ограничено объективной интерпретацией наблюдателя.</a:t>
            </a:r>
            <a:endParaRPr lang="en-US" sz="1520" dirty="0"/>
          </a:p>
        </p:txBody>
      </p:sp>
    </p:spTree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44233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Социометрия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348389" y="4469963"/>
            <a:ext cx="3163014" cy="3094673"/>
          </a:xfrm>
          <a:prstGeom prst="roundRect">
            <a:avLst>
              <a:gd name="adj" fmla="val 12924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593419" y="4714994"/>
            <a:ext cx="267295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Идентификация Лидеров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593419" y="5542598"/>
            <a:ext cx="267295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Социометрия позволяет выявить влиятельных членов малых групп и анализировать их взаимодействие.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33574" y="4469963"/>
            <a:ext cx="3163014" cy="3094673"/>
          </a:xfrm>
          <a:prstGeom prst="roundRect">
            <a:avLst>
              <a:gd name="adj" fmla="val 12924"/>
            </a:avLst>
          </a:prstGeom>
          <a:solidFill>
            <a:srgbClr val="F3F3FF"/>
          </a:solidFill>
          <a:ln w="22860">
            <a:solidFill>
              <a:srgbClr val="015F98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978604" y="4714994"/>
            <a:ext cx="267295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Групповые Структуры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978604" y="5542598"/>
            <a:ext cx="26729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Изучает отношения и структуру внутри малых групп, их субгруппы и лидерство внутри них.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9118759" y="4469963"/>
            <a:ext cx="3163014" cy="3094673"/>
          </a:xfrm>
          <a:prstGeom prst="roundRect">
            <a:avLst>
              <a:gd name="adj" fmla="val 12924"/>
            </a:avLst>
          </a:prstGeom>
          <a:solidFill>
            <a:srgbClr val="F3F3FF"/>
          </a:solidFill>
          <a:ln w="22860">
            <a:solidFill>
              <a:srgbClr val="AD1F96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363789" y="4714994"/>
            <a:ext cx="26729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Сети Влияния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9363789" y="5195411"/>
            <a:ext cx="26729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Анализ сетей показывает, как информация и власть распространяются внутри группы.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137025" y="1278058"/>
            <a:ext cx="10152368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Эксперимент и виды экспериментов (лабораторные и естественные)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713798"/>
            <a:ext cx="40113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Лабораторные Эксперименты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283154"/>
            <a:ext cx="46957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Проводятся в контролируемой среде с манипулированием переменных для тестирования гипотезы.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48389" y="5549265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Преимущества: Четкий контроль. Недостатки: Искусственная среда.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3687" y="3713798"/>
            <a:ext cx="38650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Естественные Эксперименты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7593687" y="4283154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Изучают воздействие факторов в реальной жизненной среде, где ученый не вмешивается.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3687" y="5193863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Преимущества: Естественность. Недостатки: Ограниченный контроль.</a:t>
            </a:r>
            <a:endParaRPr lang="en-US" sz="1750" dirty="0"/>
          </a:p>
        </p:txBody>
      </p:sp>
    </p:spTree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409146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Анкетирование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348389" y="529268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498288" y="533435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3070503" y="5369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Опросные Листы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3070503" y="5849422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Сбор информации через вопросы, которые могут быть стандартизированными или открытыми.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426285" y="529268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7576185" y="533435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8148399" y="5369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Анализ Ответов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8148399" y="5849422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Требует анализа полученных данных для выявления закономерностей и тенденций в малых группах.</a:t>
            </a:r>
            <a:endParaRPr lang="en-US" sz="1750" dirty="0"/>
          </a:p>
        </p:txBody>
      </p:sp>
    </p:spTree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901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Изучение методов изучения малых групп является ключевым аспектом в социологических исследованиях, позволяющим понять внутренние процессы общения и взаимодействия между людьми в различных общностях и группах.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265</Words>
  <Application>Microsoft Office PowerPoint</Application>
  <PresentationFormat>Произвольный</PresentationFormat>
  <Paragraphs>40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Nunito</vt:lpstr>
      <vt:lpstr>PT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Юрий Утенков</cp:lastModifiedBy>
  <cp:revision>3</cp:revision>
  <dcterms:created xsi:type="dcterms:W3CDTF">2024-03-01T22:27:49Z</dcterms:created>
  <dcterms:modified xsi:type="dcterms:W3CDTF">2024-04-07T20:09:29Z</dcterms:modified>
</cp:coreProperties>
</file>