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16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8066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Потребители услуг системы образования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Система образования обслуживает широкий круг потребителей, включая родителей, учащихся, работодателей и общество в целом. Каждая из этих групп имеет свои уникальные потребности и ожидания от образовательной системы.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98878"/>
            <a:ext cx="58407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Родители и опекуны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748677"/>
            <a:ext cx="33804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Качественное обучение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649082" y="3229094"/>
            <a:ext cx="42255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Родители ожидают, что их дети получат всестороннее и эффективное образование, необходимое для успешного будущего.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26506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7486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Безопасность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22909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Родители хотят быть уверены, что их дети находятся в безопасной и благоприятной школьной среде.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3172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Вовлеченность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Родители стремятся быть активно вовлечены в образовательный процесс своих детей.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Учащиеся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311419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Личностное развитие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Учащиеся ожидают, что образование поможет им раскрыть свой потенциал и сформировать необходимые навыки для будущей жизни.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30501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Интересное обучение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Учащиеся хотят, чтобы процесс обучения был увлекательным, интерактивным и соответствовал их интересам.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Поддержка и наставничество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0540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Учащиеся нуждаются в поддержке и наставничестве со стороны педагогов, чтобы успешно справляться с учебными задачами.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0733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Работодатели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70855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1014413" y="2750225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84872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Высококвалифицированные кадры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12475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Работодатели ожидают, что система образования будет готовить специалистов, обладающих необходимыми знаниями и навыками для успешной работы.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70855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1" name="Text 8"/>
          <p:cNvSpPr/>
          <p:nvPr/>
        </p:nvSpPr>
        <p:spPr>
          <a:xfrm>
            <a:off x="5755362" y="2750225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84872"/>
            <a:ext cx="28734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Актуальные знания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265289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Работодатели хотят, чтобы образование было актуальным и соответствовало современным требованиям рынка труда.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319599" y="482012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Адаптивность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6319599" y="530054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Работодатели ценят выпускников, способных быстро адаптироваться к изменениям и решать нестандартные задачи.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47713"/>
            <a:ext cx="68270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Государство и общество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75341"/>
            <a:ext cx="44410" cy="5706427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176641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19489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9" name="Text 6"/>
          <p:cNvSpPr/>
          <p:nvPr/>
        </p:nvSpPr>
        <p:spPr>
          <a:xfrm>
            <a:off x="4755297" y="1990606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97512"/>
            <a:ext cx="35285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Образованное население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477929"/>
            <a:ext cx="77510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Государство и общество заинтересованы в наличии образованного и квалифицированного населения, способного вносить вклад в развитие страны.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389775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4" name="Text 11"/>
          <p:cNvSpPr/>
          <p:nvPr/>
        </p:nvSpPr>
        <p:spPr>
          <a:xfrm>
            <a:off x="4731960" y="4203740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10645"/>
            <a:ext cx="36898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Социальная мобильность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69106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Система образования должна обеспечивать равные возможности для социальной мобильности и карьерного роста граждан.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247507"/>
            <a:ext cx="777597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601980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9" name="Text 16"/>
          <p:cNvSpPr/>
          <p:nvPr/>
        </p:nvSpPr>
        <p:spPr>
          <a:xfrm>
            <a:off x="4733985" y="6061472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6068378"/>
            <a:ext cx="49547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Сохранение культурного наследия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54879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Образование играет важную роль в сохранении и передаче культурного наследия, традиций и ценностей общества.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78098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Заключение: Важность удовлетворения потребностей всех групп потребителей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0555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83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Сотрудничество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63572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Успешная система образования требует тесного сотрудничества между всеми заинтересованными сторонами - родителями, учащимися, работодателями и государством.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0555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83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Баланс интересов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6357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Образование должно находить баланс между различными потребностями и ожиданиями всех групп потребителей.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0555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83154"/>
            <a:ext cx="31973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Качество образования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635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Высокое качество образования является ключом к удовлетворению потребностей всех заинтересованных сторон.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325</Words>
  <Application>Microsoft Office PowerPoint</Application>
  <PresentationFormat>Произвольный</PresentationFormat>
  <Paragraphs>48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Юрий Утенков</cp:lastModifiedBy>
  <cp:revision>2</cp:revision>
  <dcterms:created xsi:type="dcterms:W3CDTF">2024-05-05T22:19:47Z</dcterms:created>
  <dcterms:modified xsi:type="dcterms:W3CDTF">2024-05-05T22:48:24Z</dcterms:modified>
</cp:coreProperties>
</file>