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204700" cy="6858000"/>
  <p:notesSz cx="122047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750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5352" y="2125980"/>
            <a:ext cx="10373995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30705" y="3840480"/>
            <a:ext cx="854329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10235" y="1577340"/>
            <a:ext cx="5309044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85420" y="1577340"/>
            <a:ext cx="5309044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34990" y="180352"/>
            <a:ext cx="920737" cy="101725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117580" y="43180"/>
            <a:ext cx="867384" cy="98361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13939" y="2612390"/>
            <a:ext cx="757682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0235" y="1577340"/>
            <a:ext cx="1098423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9598" y="6377940"/>
            <a:ext cx="3905504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10235" y="6377940"/>
            <a:ext cx="2807081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72494" y="5899784"/>
            <a:ext cx="231140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Yuranium/Carsharing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62504" y="1217295"/>
            <a:ext cx="7564120" cy="160274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5"/>
              </a:spcBef>
            </a:pPr>
            <a:r>
              <a:rPr sz="1400" b="1" spc="-5" dirty="0">
                <a:latin typeface="Times New Roman"/>
                <a:cs typeface="Times New Roman"/>
              </a:rPr>
              <a:t>Федеральное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государственное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бюджетное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образовательное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учреждение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высшего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образования</a:t>
            </a:r>
            <a:endParaRPr sz="14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85"/>
              </a:spcBef>
            </a:pPr>
            <a:r>
              <a:rPr sz="1400" b="1" dirty="0">
                <a:latin typeface="Times New Roman"/>
                <a:cs typeface="Times New Roman"/>
              </a:rPr>
              <a:t>«МИРЭА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–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Российский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технологический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университет»</a:t>
            </a:r>
            <a:endParaRPr sz="1400" dirty="0">
              <a:latin typeface="Times New Roman"/>
              <a:cs typeface="Times New Roman"/>
            </a:endParaRPr>
          </a:p>
          <a:p>
            <a:pPr marL="1905" algn="ctr">
              <a:lnSpc>
                <a:spcPct val="100000"/>
              </a:lnSpc>
              <a:spcBef>
                <a:spcPts val="439"/>
              </a:spcBef>
            </a:pPr>
            <a:r>
              <a:rPr sz="1800" b="1" spc="-5" dirty="0">
                <a:latin typeface="Times New Roman"/>
                <a:cs typeface="Times New Roman"/>
              </a:rPr>
              <a:t>РТУ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МИРЭА</a:t>
            </a:r>
            <a:endParaRPr sz="1800" dirty="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Times New Roman"/>
                <a:cs typeface="Times New Roman"/>
              </a:rPr>
              <a:t>Институт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информационных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технологий</a:t>
            </a:r>
            <a:endParaRPr sz="1400" dirty="0">
              <a:latin typeface="Times New Roman"/>
              <a:cs typeface="Times New Roman"/>
            </a:endParaRPr>
          </a:p>
          <a:p>
            <a:pPr marL="1905" algn="ctr">
              <a:lnSpc>
                <a:spcPct val="100000"/>
              </a:lnSpc>
              <a:spcBef>
                <a:spcPts val="85"/>
              </a:spcBef>
            </a:pPr>
            <a:r>
              <a:rPr sz="1400" b="1" spc="-5" dirty="0">
                <a:latin typeface="Times New Roman"/>
                <a:cs typeface="Times New Roman"/>
              </a:rPr>
              <a:t>Кафедра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инструментального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и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прикладного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программного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обеспечения</a:t>
            </a:r>
            <a:endParaRPr sz="14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060"/>
              </a:spcBef>
            </a:pPr>
            <a:r>
              <a:rPr sz="1400" b="1" spc="-5" dirty="0">
                <a:latin typeface="Times New Roman"/>
                <a:cs typeface="Times New Roman"/>
              </a:rPr>
              <a:t>Дисциплина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«Шаблоны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программных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платформ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языка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Джава»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05120" y="6066154"/>
            <a:ext cx="1278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Москва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2024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4950" y="4691418"/>
            <a:ext cx="556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Студент: Утенков Ю. Ю.</a:t>
            </a:r>
            <a:endParaRPr kumimoji="0" lang="ru-RU" altLang="ru-RU" sz="10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Группа: ИКБО-36-22</a:t>
            </a:r>
            <a:endParaRPr kumimoji="0" lang="ru-RU" altLang="ru-RU" sz="10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Руководитель: старший преподаватель Рачков А. В</a:t>
            </a:r>
            <a:r>
              <a:rPr lang="ru-RU" alt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ru-RU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-1212850" y="2994442"/>
            <a:ext cx="10439400" cy="1364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32275" algn="ctr">
              <a:lnSpc>
                <a:spcPct val="100000"/>
              </a:lnSpc>
              <a:spcBef>
                <a:spcPts val="100"/>
              </a:spcBef>
            </a:pPr>
            <a:r>
              <a:rPr lang="ru-RU" sz="2400" b="1" spc="-5" dirty="0">
                <a:latin typeface="Times New Roman"/>
                <a:cs typeface="Times New Roman"/>
              </a:rPr>
              <a:t>КУРСОВАЯ</a:t>
            </a:r>
            <a:r>
              <a:rPr lang="ru-RU" sz="2400" b="1" spc="-100" dirty="0">
                <a:latin typeface="Times New Roman"/>
                <a:cs typeface="Times New Roman"/>
              </a:rPr>
              <a:t> </a:t>
            </a:r>
            <a:r>
              <a:rPr lang="ru-RU" sz="2400" b="1" spc="-5" dirty="0">
                <a:latin typeface="Times New Roman"/>
                <a:cs typeface="Times New Roman"/>
              </a:rPr>
              <a:t>РАБОТА</a:t>
            </a:r>
            <a:endParaRPr lang="ru-RU" sz="2400" dirty="0">
              <a:latin typeface="Times New Roman"/>
              <a:cs typeface="Times New Roman"/>
            </a:endParaRPr>
          </a:p>
          <a:p>
            <a:pPr marL="4233545" algn="ctr">
              <a:lnSpc>
                <a:spcPct val="100000"/>
              </a:lnSpc>
              <a:spcBef>
                <a:spcPts val="1995"/>
              </a:spcBef>
            </a:pPr>
            <a:r>
              <a:rPr lang="ru-RU" sz="2400" b="1" dirty="0">
                <a:latin typeface="Times New Roman"/>
                <a:cs typeface="Times New Roman"/>
              </a:rPr>
              <a:t>Приложение «</a:t>
            </a:r>
            <a:r>
              <a:rPr lang="ru-RU" sz="2400" b="1" dirty="0" err="1">
                <a:latin typeface="Times New Roman"/>
                <a:cs typeface="Times New Roman"/>
              </a:rPr>
              <a:t>Каршеринговая</a:t>
            </a:r>
            <a:r>
              <a:rPr lang="ru-RU" sz="2400" b="1" dirty="0">
                <a:latin typeface="Times New Roman"/>
                <a:cs typeface="Times New Roman"/>
              </a:rPr>
              <a:t> компания»</a:t>
            </a:r>
            <a:endParaRPr lang="ru-RU" sz="2400" dirty="0">
              <a:latin typeface="Times New Roman"/>
              <a:cs typeface="Times New Roman"/>
            </a:endParaRPr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2604" y="607695"/>
            <a:ext cx="728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Цель</a:t>
            </a:r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131550" y="6324600"/>
            <a:ext cx="2311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 algn="r">
              <a:defRPr/>
            </a:pPr>
            <a:fld id="{C5116BE2-6C9A-0F45-A806-6A6CAA11C516}" type="slidenum">
              <a:rPr lang="ru-RU">
                <a:solidFill>
                  <a:prstClr val="black">
                    <a:tint val="75000"/>
                  </a:prstClr>
                </a:solidFill>
              </a:rPr>
              <a:pPr lvl="0" algn="r">
                <a:defRPr/>
              </a:pPr>
              <a:t>2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01334" y="1883409"/>
            <a:ext cx="99186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Задачи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1068" y="1117966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программного продукта-приложения 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«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</a:rPr>
              <a:t>Каршеринговая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компания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»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539750" y="2431781"/>
            <a:ext cx="9982200" cy="2842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3730" algn="just">
              <a:lnSpc>
                <a:spcPct val="107000"/>
              </a:lnSpc>
              <a:spcAft>
                <a:spcPts val="600"/>
              </a:spcAft>
            </a:pP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1.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Провести анализ предметной области разрабатываемого 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продукта-приложения </a:t>
            </a:r>
          </a:p>
          <a:p>
            <a:pPr marL="633730" algn="just">
              <a:lnSpc>
                <a:spcPct val="107000"/>
              </a:lnSpc>
              <a:spcAft>
                <a:spcPts val="600"/>
              </a:spcAft>
            </a:pP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2. Обосновать выбор технологий разработки 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продукта-приложения </a:t>
            </a:r>
          </a:p>
          <a:p>
            <a:pPr marL="633730" algn="just">
              <a:lnSpc>
                <a:spcPct val="107000"/>
              </a:lnSpc>
              <a:spcAft>
                <a:spcPts val="600"/>
              </a:spcAft>
            </a:pP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3. Создание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Spring MVC-web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приложения</a:t>
            </a:r>
          </a:p>
          <a:p>
            <a:pPr marL="633730" algn="just">
              <a:lnSpc>
                <a:spcPct val="107000"/>
              </a:lnSpc>
              <a:spcAft>
                <a:spcPts val="600"/>
              </a:spcAft>
            </a:pP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4. Создание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RESTful web-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сервиса</a:t>
            </a:r>
            <a:endParaRPr lang="ru-RU" sz="20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33730" algn="just">
              <a:lnSpc>
                <a:spcPct val="107000"/>
              </a:lnSpc>
              <a:spcAft>
                <a:spcPts val="600"/>
              </a:spcAft>
            </a:pP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5. Использование при создании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Spring ORM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и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Spring DAO</a:t>
            </a:r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633730" algn="just">
              <a:lnSpc>
                <a:spcPct val="107000"/>
              </a:lnSpc>
              <a:spcAft>
                <a:spcPts val="600"/>
              </a:spcAft>
            </a:pP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6. Настройка системы сборки проекта</a:t>
            </a:r>
            <a:endParaRPr lang="ru-RU" sz="20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33730" algn="just">
              <a:lnSpc>
                <a:spcPct val="107000"/>
              </a:lnSpc>
              <a:spcAft>
                <a:spcPts val="600"/>
              </a:spcAft>
            </a:pP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7. Выполнить презентацию по курсовой работе</a:t>
            </a:r>
            <a:endParaRPr lang="ru-RU" sz="20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Номер слайда 1">
            <a:extLst>
              <a:ext uri="{FF2B5EF4-FFF2-40B4-BE49-F238E27FC236}">
                <a16:creationId xmlns:a16="http://schemas.microsoft.com/office/drawing/2014/main" id="{95A29F02-D77E-EAFE-845E-CA8C9E8D401E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2400" b="1" i="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116BE2-6C9A-0F45-A806-6A6CAA11C516}" type="slidenum">
              <a:rPr kumimoji="0" lang="ru-RU" sz="2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494394-83EF-092F-F61A-14EE5C3CEDF1}"/>
              </a:ext>
            </a:extLst>
          </p:cNvPr>
          <p:cNvSpPr txBox="1"/>
          <p:nvPr/>
        </p:nvSpPr>
        <p:spPr>
          <a:xfrm>
            <a:off x="496710" y="1600200"/>
            <a:ext cx="3708705" cy="4202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Java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Spring</a:t>
            </a:r>
            <a:endParaRPr lang="ru-RU" sz="1050" dirty="0">
              <a:solidFill>
                <a:prstClr val="black"/>
              </a:solidFill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Maven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Docker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IntelliJ IDEA</a:t>
            </a:r>
            <a:endParaRPr lang="en-US" dirty="0">
              <a:solidFill>
                <a:prstClr val="black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endParaRPr lang="en-US" dirty="0">
              <a:solidFill>
                <a:prstClr val="black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GitHub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prstClr val="black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Браузеры: </a:t>
            </a:r>
            <a:r>
              <a:rPr lang="ru-RU" dirty="0" err="1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Chrome</a:t>
            </a: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Firefox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Устройства: ПК</a:t>
            </a:r>
            <a:endParaRPr lang="ru-RU" sz="1050" dirty="0">
              <a:solidFill>
                <a:prstClr val="black"/>
              </a:solidFill>
              <a:ea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E0CC35-5778-72D2-77C9-B1BFF87839B0}"/>
              </a:ext>
            </a:extLst>
          </p:cNvPr>
          <p:cNvSpPr txBox="1"/>
          <p:nvPr/>
        </p:nvSpPr>
        <p:spPr>
          <a:xfrm>
            <a:off x="4346162" y="465011"/>
            <a:ext cx="3499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Технологии разработки</a:t>
            </a:r>
          </a:p>
        </p:txBody>
      </p:sp>
      <p:pic>
        <p:nvPicPr>
          <p:cNvPr id="16" name="Picture 4" descr="GitHub Logos and Usage · GitHu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3604" y="3783943"/>
            <a:ext cx="1619949" cy="1619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Java - Free logo ic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150" y="1151672"/>
            <a:ext cx="1493151" cy="149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 type maven&quot; Icon - Download for free – Iconduc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938" y="1187076"/>
            <a:ext cx="1066756" cy="1422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pring&quot; Icon - Download for free – Iconduc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811" y="1326239"/>
            <a:ext cx="1320518" cy="131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ocker icon&quot; Icon - Download for free – Iconduck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0606" y="1376463"/>
            <a:ext cx="1675954" cy="121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E4BC1B2-39E8-8E17-A6E8-2D28497F256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338" y="3860957"/>
            <a:ext cx="1619949" cy="167057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D684FE9-E6E5-F066-ED53-386A72EE1E5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105" y="3860957"/>
            <a:ext cx="1465922" cy="146592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16550" y="381000"/>
            <a:ext cx="15887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Разработка</a:t>
            </a:r>
            <a:endParaRPr sz="2400" dirty="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11131550" y="6324600"/>
            <a:ext cx="2311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 algn="r">
              <a:defRPr/>
            </a:pPr>
            <a:fld id="{C5116BE2-6C9A-0F45-A806-6A6CAA11C516}" type="slidenum">
              <a:rPr lang="ru-RU">
                <a:solidFill>
                  <a:prstClr val="black">
                    <a:tint val="75000"/>
                  </a:prstClr>
                </a:solidFill>
              </a:rPr>
              <a:pPr lvl="0" algn="r">
                <a:defRPr/>
              </a:pPr>
              <a:t>4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6BC5112-E516-3733-996C-B79BF0559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9550" y="838201"/>
            <a:ext cx="4343398" cy="316177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7F8C595-403F-8B34-BEA1-EEC5D1DE7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50" y="4385705"/>
            <a:ext cx="5645151" cy="209129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B6DDDFC-231E-A3F8-FB77-AE8EB9FCF0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6828" y="4085785"/>
            <a:ext cx="4188842" cy="260814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5615512-7C4D-6B26-4FA3-B0AAFE8130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750" y="914400"/>
            <a:ext cx="6049333" cy="28955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1">
            <a:extLst>
              <a:ext uri="{FF2B5EF4-FFF2-40B4-BE49-F238E27FC236}">
                <a16:creationId xmlns:a16="http://schemas.microsoft.com/office/drawing/2014/main" id="{AA4249CE-53D1-158D-D619-EE2AD290318A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2400" b="1" i="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116BE2-6C9A-0F45-A806-6A6CAA11C516}" type="slidenum">
              <a:rPr kumimoji="0" lang="ru-RU" sz="2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ru-RU" sz="24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503ECC-8836-C29F-75B7-D69D1A29BCCC}"/>
              </a:ext>
            </a:extLst>
          </p:cNvPr>
          <p:cNvSpPr txBox="1"/>
          <p:nvPr/>
        </p:nvSpPr>
        <p:spPr>
          <a:xfrm>
            <a:off x="5186937" y="523753"/>
            <a:ext cx="1818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Результаты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233271-2A53-8418-3F8F-CADC049C3E65}"/>
              </a:ext>
            </a:extLst>
          </p:cNvPr>
          <p:cNvSpPr txBox="1"/>
          <p:nvPr/>
        </p:nvSpPr>
        <p:spPr>
          <a:xfrm>
            <a:off x="105508" y="1102226"/>
            <a:ext cx="8666155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altLang="ru-RU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Разработано </a:t>
            </a:r>
            <a:r>
              <a:rPr kumimoji="0" lang="ru-RU" altLang="ru-RU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приложение на тему </a:t>
            </a:r>
            <a:r>
              <a:rPr kumimoji="0" lang="en-US" altLang="ru-RU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kumimoji="0" lang="ru-RU" altLang="ru-RU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Каршеринговая</a:t>
            </a:r>
            <a:r>
              <a:rPr kumimoji="0" lang="ru-RU" altLang="ru-RU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компания</a:t>
            </a:r>
            <a:r>
              <a:rPr kumimoji="0" lang="en-US" altLang="ru-RU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kumimoji="0" lang="ru-RU" altLang="ru-RU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altLang="ru-RU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Получены навыки</a:t>
            </a:r>
            <a:r>
              <a:rPr kumimoji="0" lang="ru-RU" altLang="ru-RU" sz="24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в использовании </a:t>
            </a:r>
            <a:r>
              <a:rPr lang="en-US" altLang="ru-RU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Spring framework’s</a:t>
            </a:r>
            <a:endParaRPr kumimoji="0" lang="en-US" altLang="ru-RU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altLang="ru-RU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Настроено</a:t>
            </a:r>
            <a:r>
              <a:rPr kumimoji="0" lang="ru-RU" altLang="ru-RU" sz="24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подключение к БД </a:t>
            </a:r>
            <a:endParaRPr kumimoji="0" lang="ru-RU" altLang="ru-RU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altLang="ru-RU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Есть возможность арендовать автомобили</a:t>
            </a:r>
          </a:p>
          <a:p>
            <a:pPr marL="342900" marR="0" lvl="0" indent="-34290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altLang="ru-RU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Есть возможность регистрации с дальнейшей 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переадресацией в БД (</a:t>
            </a:r>
            <a:r>
              <a:rPr lang="en-US" altLang="ru-RU" sz="2400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Postgre</a:t>
            </a:r>
            <a:r>
              <a:rPr kumimoji="0" lang="en-US" altLang="ru-RU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kumimoji="0" lang="ru-RU" altLang="ru-RU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en-US" altLang="ru-RU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ru-RU" altLang="ru-RU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C5C971-4268-9F1D-7B61-970F403E942A}"/>
              </a:ext>
            </a:extLst>
          </p:cNvPr>
          <p:cNvSpPr txBox="1"/>
          <p:nvPr/>
        </p:nvSpPr>
        <p:spPr>
          <a:xfrm>
            <a:off x="105508" y="3565922"/>
            <a:ext cx="43556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</a:rPr>
              <a:t>URL</a:t>
            </a: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</a:rPr>
              <a:t> хранилища с кодом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b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https://github.com/Yuranium/Carsharing</a:t>
            </a:r>
            <a:endParaRPr kumimoji="0" lang="ru-RU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4AA675-49E6-F5A0-1B78-8C3781E74AFC}"/>
              </a:ext>
            </a:extLst>
          </p:cNvPr>
          <p:cNvSpPr txBox="1"/>
          <p:nvPr/>
        </p:nvSpPr>
        <p:spPr>
          <a:xfrm>
            <a:off x="6554386" y="3565922"/>
            <a:ext cx="60539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</a:rPr>
              <a:t>URL</a:t>
            </a: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разработчика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b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https://github.com/Yuranium</a:t>
            </a:r>
            <a:endParaRPr kumimoji="0" lang="ru-RU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1762" y="52523"/>
            <a:ext cx="1295581" cy="115268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784072E-AFE9-1E3A-7953-F1F5B01C66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9312" y="4448185"/>
            <a:ext cx="4243357" cy="212167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AF595BA-E349-BA7C-9257-2B457025C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85" y="4370878"/>
            <a:ext cx="4883150" cy="236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C484E00-2E0F-47DE-72F5-8B2B067DB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3571" y="1829255"/>
            <a:ext cx="3095625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3940" y="3081020"/>
            <a:ext cx="75768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22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СПАСИБО</a:t>
            </a:r>
            <a:r>
              <a:rPr spc="-50" dirty="0"/>
              <a:t> </a:t>
            </a:r>
            <a:r>
              <a:rPr spc="-5" dirty="0"/>
              <a:t>ЗА</a:t>
            </a:r>
            <a:r>
              <a:rPr spc="-55" dirty="0"/>
              <a:t> </a:t>
            </a:r>
            <a:r>
              <a:rPr spc="-5" dirty="0"/>
              <a:t>ВНИМАНИЕ!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</TotalTime>
  <Words>207</Words>
  <Application>Microsoft Office PowerPoint</Application>
  <PresentationFormat>Произвольный</PresentationFormat>
  <Paragraphs>48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Office Theme</vt:lpstr>
      <vt:lpstr>Презентация PowerPoint</vt:lpstr>
      <vt:lpstr>Цель</vt:lpstr>
      <vt:lpstr>Презентация PowerPoint</vt:lpstr>
      <vt:lpstr>Разработка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New Login</dc:creator>
  <cp:lastModifiedBy>Юрий Утенков</cp:lastModifiedBy>
  <cp:revision>10</cp:revision>
  <dcterms:created xsi:type="dcterms:W3CDTF">2024-05-11T16:20:45Z</dcterms:created>
  <dcterms:modified xsi:type="dcterms:W3CDTF">2024-05-11T20:15:38Z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2024-02-21T00:00:00Z</vt:filetime>
  </property>
  <property fmtid="{D5CDD505-2E9C-101B-9397-08002B2CF9AE}" pid="3" name="LastSaved">
    <vt:filetime>2024-02-21T00:00:00Z</vt:filetime>
  </property>
</Properties>
</file>