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204700" cy="6858000"/>
  <p:notesSz cx="122047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5352" y="2125980"/>
            <a:ext cx="1037399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0705" y="3840480"/>
            <a:ext cx="854329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0235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85420" y="1577340"/>
            <a:ext cx="5309044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990" y="180352"/>
            <a:ext cx="920737" cy="101725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7580" y="43180"/>
            <a:ext cx="867384" cy="983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3939" y="2612390"/>
            <a:ext cx="75768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235" y="1577340"/>
            <a:ext cx="1098423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9598" y="6377940"/>
            <a:ext cx="3905504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10235" y="6377940"/>
            <a:ext cx="2807081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2494" y="5899784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62504" y="1217295"/>
            <a:ext cx="7564120" cy="1380506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1400" b="1" spc="-5" dirty="0">
                <a:latin typeface="Times New Roman"/>
                <a:cs typeface="Times New Roman"/>
              </a:rPr>
              <a:t>Федеральное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государственное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бюджетное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образовательное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учреждение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высшего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образования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"/>
              </a:spcBef>
            </a:pPr>
            <a:r>
              <a:rPr sz="1400" b="1" dirty="0">
                <a:latin typeface="Times New Roman"/>
                <a:cs typeface="Times New Roman"/>
              </a:rPr>
              <a:t>«МИРЭА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–</a:t>
            </a:r>
            <a:r>
              <a:rPr sz="1400" b="1" spc="-1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Российский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технологический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университет»</a:t>
            </a:r>
            <a:endParaRPr sz="14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39"/>
              </a:spcBef>
            </a:pPr>
            <a:r>
              <a:rPr sz="1800" b="1" spc="-5" dirty="0">
                <a:latin typeface="Times New Roman"/>
                <a:cs typeface="Times New Roman"/>
              </a:rPr>
              <a:t>РТУ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МИРЭА</a:t>
            </a:r>
            <a:endParaRPr sz="1800" dirty="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Институт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информационных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технологий</a:t>
            </a:r>
            <a:endParaRPr sz="14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1400" b="1" spc="-5" dirty="0" err="1">
                <a:latin typeface="Times New Roman"/>
                <a:cs typeface="Times New Roman"/>
              </a:rPr>
              <a:t>Дисциплина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«</a:t>
            </a:r>
            <a:r>
              <a:rPr lang="ru-RU" sz="1400" b="1" dirty="0">
                <a:latin typeface="Times New Roman"/>
                <a:cs typeface="Times New Roman"/>
              </a:rPr>
              <a:t>Моделирование бизнес-процессов</a:t>
            </a:r>
            <a:r>
              <a:rPr sz="1400" b="1" spc="-5" dirty="0">
                <a:latin typeface="Times New Roman"/>
                <a:cs typeface="Times New Roman"/>
              </a:rPr>
              <a:t>»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05120" y="6066154"/>
            <a:ext cx="1278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Москва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2024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4950" y="4691418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Утенков Ю. Ю.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ИКБО-36-22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Геращенко Л.А.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-755650" y="2970996"/>
            <a:ext cx="9753600" cy="136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32275" algn="ctr">
              <a:lnSpc>
                <a:spcPct val="100000"/>
              </a:lnSpc>
              <a:spcBef>
                <a:spcPts val="100"/>
              </a:spcBef>
            </a:pPr>
            <a:r>
              <a:rPr lang="ru-RU" sz="2400" dirty="0">
                <a:latin typeface="Times New Roman"/>
                <a:cs typeface="Times New Roman"/>
              </a:rPr>
              <a:t>Практическая работа №13</a:t>
            </a:r>
          </a:p>
          <a:p>
            <a:pPr marL="4233545" algn="ctr">
              <a:lnSpc>
                <a:spcPct val="100000"/>
              </a:lnSpc>
              <a:spcBef>
                <a:spcPts val="1995"/>
              </a:spcBef>
            </a:pPr>
            <a:r>
              <a:rPr lang="ru-RU" sz="2400" b="1" dirty="0">
                <a:latin typeface="Times New Roman"/>
                <a:cs typeface="Times New Roman"/>
              </a:rPr>
              <a:t>Приготовление самсы</a:t>
            </a:r>
            <a:endParaRPr lang="ru-RU" sz="2400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2604" y="607695"/>
            <a:ext cx="728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Цель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2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18718" y="4192843"/>
            <a:ext cx="507206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практического занятия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68550" y="1017996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Отработка применения типизации событий и элемента «Задача», а также маркеров действий при создании моделей процессов в методологии BPMN.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3150" y="2316940"/>
            <a:ext cx="2895600" cy="139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3730">
              <a:lnSpc>
                <a:spcPct val="107000"/>
              </a:lnSpc>
              <a:spcAft>
                <a:spcPts val="600"/>
              </a:spcAf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выданного преподавателем варианта задания: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7950" y="2514600"/>
            <a:ext cx="624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а) сформировать текстовое описание бизнес-процесса,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б) построить бизнес-процесс в нотации BPMN, 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в) подготовить презентацию для публичной защиты бизнес-процесса, защитить полученную модель.</a:t>
            </a: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13B56309-6E62-45AB-8A2D-249A5F392E09}"/>
              </a:ext>
            </a:extLst>
          </p:cNvPr>
          <p:cNvSpPr txBox="1"/>
          <p:nvPr/>
        </p:nvSpPr>
        <p:spPr>
          <a:xfrm>
            <a:off x="4687886" y="2087184"/>
            <a:ext cx="286321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E12F3C-E744-48B8-89EC-4E8AFE5D5EDA}"/>
              </a:ext>
            </a:extLst>
          </p:cNvPr>
          <p:cNvSpPr txBox="1"/>
          <p:nvPr/>
        </p:nvSpPr>
        <p:spPr>
          <a:xfrm>
            <a:off x="1644650" y="4997856"/>
            <a:ext cx="9220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Построенные и сохраненные в файле текстового формата текстовое описание бизнес-процесса, модели бизнес-процесса, презентация бизнес-процесса, представленные преподавателю в конце практического занятия в виде отчета. Студентам также рекомендуется сохранить файл с процессом в формате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дальнейшей работы с ним на другом практическом занятии.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Номер слайда 1">
            <a:extLst>
              <a:ext uri="{FF2B5EF4-FFF2-40B4-BE49-F238E27FC236}">
                <a16:creationId xmlns:a16="http://schemas.microsoft.com/office/drawing/2014/main" id="{95A29F02-D77E-EAFE-845E-CA8C9E8D401E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400" b="1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16BE2-6C9A-0F45-A806-6A6CAA11C516}" type="slidenum"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0CC35-5778-72D2-77C9-B1BFF87839B0}"/>
              </a:ext>
            </a:extLst>
          </p:cNvPr>
          <p:cNvSpPr txBox="1"/>
          <p:nvPr/>
        </p:nvSpPr>
        <p:spPr>
          <a:xfrm>
            <a:off x="5497920" y="465011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Теория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143000"/>
            <a:ext cx="5791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Рецепт приготовления самсы</a:t>
            </a:r>
          </a:p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Продукты:</a:t>
            </a:r>
          </a:p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теста: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Готовое замороженное тесто.</a:t>
            </a:r>
          </a:p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начинки: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Сыр моцарелла – 300 г.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Твердый сыр – 200 г.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Яйца – 2 шт.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Творог – 100-150 г.</a:t>
            </a:r>
          </a:p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Приготовление:</a:t>
            </a:r>
          </a:p>
          <a:p>
            <a:pPr>
              <a:buFont typeface="+mj-lt"/>
              <a:buAutoNum type="arabicPeriod"/>
            </a:pP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Разморозка теста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Достаньте замороженное тесто и оставьте при комнатной температуре до полной разморозки.</a:t>
            </a:r>
          </a:p>
          <a:p>
            <a:pPr>
              <a:buFont typeface="+mj-lt"/>
              <a:buAutoNum type="arabicPeriod"/>
            </a:pP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самсы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Раскатайте тесто толщиной около 1 см.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Нарежьте тесто на квадраты или круги, в зависимости от желаемой формы самсы.</a:t>
            </a:r>
          </a:p>
          <a:p>
            <a:pPr>
              <a:buFont typeface="+mj-lt"/>
              <a:buAutoNum type="arabicPeriod"/>
            </a:pP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начинки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Натрите моцареллу и твердый сыр в отдельные миски.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Взбейте яйца с творогом и смешайте получившуюся массу с натертыми сырами.</a:t>
            </a:r>
          </a:p>
          <a:p>
            <a:pPr>
              <a:buFont typeface="+mj-lt"/>
              <a:buAutoNum type="arabicPeriod"/>
            </a:pP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самсы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Положите ложку сырной массы в центр каждого куска теста.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Заверните края, придавая самсе треугольную или полукруглую форму.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Смазывайте тесто сверху взбитым яйцом для красивой золотистой корочки при выпекании.</a:t>
            </a:r>
          </a:p>
          <a:p>
            <a:pPr>
              <a:buFont typeface="+mj-lt"/>
              <a:buAutoNum type="arabicPeriod"/>
            </a:pPr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Выпекание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Разогрейте духовку до 180°C.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Выпекайте самсу в течение 20-25 минут до золотистого цвета.</a:t>
            </a:r>
          </a:p>
          <a:p>
            <a:r>
              <a:rPr lang="ru-RU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Готово: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Самса готова к подаче</a:t>
            </a:r>
            <a:endParaRPr lang="ru-RU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066E8F-27C8-97BC-5AC2-EE64E1484C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045" y="949310"/>
            <a:ext cx="51054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4950" y="143735"/>
            <a:ext cx="51816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400" spc="-5" dirty="0"/>
              <a:t>Построенные диаграммы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11131550" y="6324600"/>
            <a:ext cx="23114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 algn="r">
              <a:defRPr/>
            </a:pPr>
            <a:fld id="{C5116BE2-6C9A-0F45-A806-6A6CAA11C516}" type="slidenum">
              <a:rPr lang="ru-RU">
                <a:solidFill>
                  <a:prstClr val="black">
                    <a:tint val="75000"/>
                  </a:prstClr>
                </a:solidFill>
              </a:rPr>
              <a:pPr lvl="0" algn="r">
                <a:defRPr/>
              </a:pPr>
              <a:t>4</a:t>
            </a:fld>
            <a:endParaRPr lang="ru-RU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5677" y="2847199"/>
            <a:ext cx="464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Схема бизнес-процесса «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Приготовить </a:t>
            </a: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самсу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321550" y="3132121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Схема подпроцесса «</a:t>
            </a:r>
            <a:r>
              <a:rPr lang="ru-RU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Приготовить</a:t>
            </a:r>
            <a:r>
              <a:rPr lang="ru-RU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 тесто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8731" y="5486400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Схема подпроцесса «Приготовить начинку»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03579E2-D289-4094-B778-31617F9C0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87" y="1465185"/>
            <a:ext cx="5763344" cy="12623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43032AE-746F-B1CB-81EB-45708F1CE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275" y="1079656"/>
            <a:ext cx="5763344" cy="203345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A2704A-260E-B2F5-1265-438BDA59A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374" y="3831813"/>
            <a:ext cx="7014210" cy="156100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2A68535-F6F1-86F9-544E-B80864CC4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250" y="4090872"/>
            <a:ext cx="3810000" cy="10428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47FD16-2F5E-7982-0703-B60EABA90D59}"/>
              </a:ext>
            </a:extLst>
          </p:cNvPr>
          <p:cNvSpPr txBox="1"/>
          <p:nvPr/>
        </p:nvSpPr>
        <p:spPr>
          <a:xfrm>
            <a:off x="8180887" y="5041784"/>
            <a:ext cx="3058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kern="100" dirty="0">
                <a:effectLst/>
                <a:latin typeface="Times New Roman" panose="02020603050405020304" pitchFamily="18" charset="0"/>
                <a:ea typeface="Droid Sans Fallback"/>
              </a:rPr>
              <a:t>Схема подпроцесса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Droid Sans Fallback"/>
              </a:rPr>
              <a:t>ad-hoc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AA4249CE-53D1-158D-D619-EE2AD290318A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400" b="1" i="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116BE2-6C9A-0F45-A806-6A6CAA11C516}" type="slidenum">
              <a:rPr kumimoji="0" lang="ru-RU" sz="2400" b="1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2400" b="1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03ECC-8836-C29F-75B7-D69D1A29BCCC}"/>
              </a:ext>
            </a:extLst>
          </p:cNvPr>
          <p:cNvSpPr txBox="1"/>
          <p:nvPr/>
        </p:nvSpPr>
        <p:spPr>
          <a:xfrm>
            <a:off x="5186937" y="523753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Вывод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604EB56-F1C7-3E13-51E0-7A6629868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233271-2A53-8418-3F8F-CADC049C3E65}"/>
              </a:ext>
            </a:extLst>
          </p:cNvPr>
          <p:cNvSpPr txBox="1"/>
          <p:nvPr/>
        </p:nvSpPr>
        <p:spPr>
          <a:xfrm>
            <a:off x="2098702" y="1524000"/>
            <a:ext cx="7994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данной практической работы были приобретены навыки применения типизации событий и использования элемента «Задача», а также маркеров действий в моделировании процессов по методологии BPMN. Была разработана и сохранена модель бизнес-процесса, включающая текстовое описание, саму модель и презентацию.</a:t>
            </a: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1762" y="52523"/>
            <a:ext cx="1295581" cy="11526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22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СПАСИБО</a:t>
            </a:r>
            <a:r>
              <a:rPr spc="-50" dirty="0"/>
              <a:t> </a:t>
            </a:r>
            <a:r>
              <a:rPr spc="-5" dirty="0"/>
              <a:t>ЗА</a:t>
            </a:r>
            <a:r>
              <a:rPr spc="-55" dirty="0"/>
              <a:t> </a:t>
            </a:r>
            <a:r>
              <a:rPr spc="-5" dirty="0"/>
              <a:t>ВНИМАНИЕ!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</TotalTime>
  <Words>397</Words>
  <Application>Microsoft Office PowerPoint</Application>
  <PresentationFormat>Произвольный</PresentationFormat>
  <Paragraphs>58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Презентация PowerPoint</vt:lpstr>
      <vt:lpstr>Цель</vt:lpstr>
      <vt:lpstr>Презентация PowerPoint</vt:lpstr>
      <vt:lpstr>Построенные диаграммы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New Login</dc:creator>
  <cp:lastModifiedBy>Юрий Утенков</cp:lastModifiedBy>
  <cp:revision>19</cp:revision>
  <dcterms:created xsi:type="dcterms:W3CDTF">2024-05-11T16:20:45Z</dcterms:created>
  <dcterms:modified xsi:type="dcterms:W3CDTF">2024-10-31T12:53:44Z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2024-02-21T00:00:00Z</vt:filetime>
  </property>
  <property fmtid="{D5CDD505-2E9C-101B-9397-08002B2CF9AE}" pid="3" name="LastSaved">
    <vt:filetime>2024-02-21T00:00:00Z</vt:filetime>
  </property>
</Properties>
</file>