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60" r:id="rId5"/>
    <p:sldId id="262" r:id="rId6"/>
    <p:sldId id="263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74648-902F-A2C4-CCF9-C7BF41E7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AF1A27-7111-27D6-BF73-16E01E446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E2F35-2F72-C0DC-E5A8-77245FDD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D70D8-6996-7B99-21EC-1F3D0DE8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5ED4A-4166-BDEF-F915-1BB42F8E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16FDF-0334-A85A-4449-08879D5D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C5964-61A2-BF9E-ED03-7E8AF9A3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13A49-3CF3-3E85-FCC7-2D18A520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6C6AD-0D42-1F70-A4CF-8D39D824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73CC76-AE58-6936-607B-64817FF1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1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8E78BD-ADC6-8D1B-21E0-EB148E0E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23610-9773-47AC-77C8-ADF0D4D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B416E-E819-4E81-2DD7-F1E0DE1A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AD1DB-D4DD-D738-EFA0-C75C5A70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1D9AE-FA76-BB13-7085-AEA9D999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9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C7F75-CC56-B861-7506-C6F1C055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66935-A22F-F3F4-2394-139409F96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F0729-9181-4473-39ED-36DC8086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07C1-F349-7148-9531-FDDB83003DCA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8BCAA-5430-0BB6-9DCB-562DB11D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4B343-46D7-D2C3-BF71-4E6A4FBD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19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D7729-C593-CDE0-1771-4A571E37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745C7-36B0-3124-9198-91207033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4D1A83-2F31-ED7C-0399-E9ECCB9A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CB54-EDFD-5640-93A9-75B1B36F7740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27F74-CF27-C2B4-6961-CEB921CB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53E15-94C7-1591-3561-E7ECDA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37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CA145-A255-2AEE-DA6B-957A4B76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F6D92F-4D46-306B-06FD-ED4856FB2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0E69E-D875-7933-E9C3-A9186109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C7D5-572A-1043-93DC-B59BDA7169FF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9854E-A5C3-44AC-6310-A8267DD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6E2BC-4EB7-51ED-C377-0A32E58C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00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77861-967F-690D-EA0C-01D92C8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48696-2DAF-306E-52CE-549D1ED9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D24335-443A-DEE4-F5D5-37D4E323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6C8C4-449F-A143-4E6E-26ED3BE9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4EA5-E1B6-EC4F-9040-369CEF48CE86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C36434-9C80-DDE7-3B8F-6F4F4B7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593DF2-B011-0DDB-C15F-9AAE15C3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18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2F5B2-3B50-BC27-2AA8-22B0448F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193703-0919-4C67-C739-BE75BD4B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DDA4D-3B07-8ED5-EE79-3CA52835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907A3-F27B-003E-8C7B-D152907F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4E8175-6D47-C2C8-E07E-D478D07C0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EDB2AD-21E4-4A31-F384-629BA1F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451-62B2-D34E-9BBB-269863D052AA}" type="datetime1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FC3D11-879E-1529-D5DF-A8E662E2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5D11A3-8BB3-35AB-BF0F-B873741F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95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E7C48-F837-5427-F534-96BF4D73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AFE8A8-B355-9045-D066-F6691B88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3EDD-1911-BE44-98F1-47A2B3021041}" type="datetime1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ED9ED3-C0DA-72A8-92E7-3491FF84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85D165-C77B-5DCE-D1E3-30503AAB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711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4">
            <a:extLst>
              <a:ext uri="{FF2B5EF4-FFF2-40B4-BE49-F238E27FC236}">
                <a16:creationId xmlns:a16="http://schemas.microsoft.com/office/drawing/2014/main" id="{79A80A1D-9994-3003-C550-02FBDA5207C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1185317" y="0"/>
            <a:ext cx="866775" cy="984250"/>
          </a:xfrm>
          <a:prstGeom prst="rect">
            <a:avLst/>
          </a:prstGeom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CC52FA6B-532C-CAD1-165A-0B744AE9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3587-4313-DA4F-ADAB-79157CA9894C}" type="datetime1">
              <a:rPr lang="ru-RU" smtClean="0"/>
              <a:t>28.11.2024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8DC9E93-672C-F43C-BB4E-6FAD83FA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79F2E15-2A3B-7676-A30D-02AEF40E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0" baseline="0"/>
            </a:lvl1pPr>
          </a:lstStyle>
          <a:p>
            <a:fld id="{C5116BE2-6C9A-0F45-A806-6A6CAA11C51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678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6955F-D9D5-2DBD-867A-35297839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4A34B-E292-B3D0-D933-2938A166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7922D4-EED2-61B6-5855-F1FA4210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C245AE-9688-9FDF-665E-56F8170D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D530-771A-0244-B1D4-2DFDD794F8F2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B0A98C-A720-FCDF-D9ED-D2504FCF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FD5B12-3399-52DF-6E48-1CBCA645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B38F5-D5DE-C9EB-AD91-B66D8CAD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A83BE-BF4E-7381-7251-59B85394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694BA-6291-3DC3-A9B6-67D21B80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68EC7-F30E-1EA5-D2A4-D675E58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5CFB1-CCBD-0C3C-50CD-5DEDF47C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94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51354-5C2D-FCA6-A483-0AE79315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B651BF-21EF-B8D3-3442-CD589157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11457D-80EB-1CB2-768B-01FFB023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97D08B-0D2B-D71E-45A0-442BF9EB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424-E17C-C243-9C2F-52B25E7C1CFD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344527-FF5A-217F-39F1-88A51050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6CFBC2-8B5E-28B6-DC5D-0423030F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003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70572-5AAE-250C-AB4D-EF78656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4F8BA8-1E01-9245-C638-546DC1BE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C8064-05B8-7954-AD16-8B7FA816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0264-E494-BF4B-96B0-9914F9799BFE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DBF8A-001A-3CE7-6697-3D2EE46F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7FCD3-A02B-42A7-7836-39E7B574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060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EDBD2B-8E4C-8243-9AF7-0ECBF95C2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D4F5C8-4891-EA19-F139-F8376E14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CA71B-29FB-822D-0985-2204FDB9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7D81-6519-AC45-88B9-783B327F4D9F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6433E0-2242-5D05-D3BD-A964E0CF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01DA56-B902-CB31-8D12-606C9569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81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18C7-0CC3-BF64-B442-1A9A6527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54429-77FC-8A76-36FC-62101D26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A7700-E6C7-F2F6-8A44-F18749FD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12FA1-2CF4-903D-B99F-6D0DBF8B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74086F-90A3-DBD3-3DEC-76BE91B0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1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D6B12-AFF4-A55D-DB16-3A713B65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D8590-E098-6A3B-3F9A-B3EF1F98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344B3-8540-FF47-9187-ADC5DBFEA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0D7CCC-FC1E-7153-82A2-D92FCD2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17D3AE-87E3-35FE-3F0C-04DB357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E8F286-3EDC-F9A3-D952-F2F25499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4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40A12-CE17-A34B-F5B3-E55B69FD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BE14B3-8C9B-604D-BBE0-66280921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16F211-89D4-3032-4869-4078939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EC87A7-F9F8-F12D-80AD-916580989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A76ED8-063F-C375-CB16-3482A0CA1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B886A1-BC9D-2808-892A-993EF812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DCEF3C-5141-B3F1-C9F0-7AFD9F9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63B628-F63D-0033-E710-955C1CC1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36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B3491-1D68-7DB5-5B09-3264416D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617A08-6E3A-1C4A-4E69-930D4953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073257-FA60-5948-88F4-C1C6C72B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120EE3-DB42-826D-26A5-7AA1384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D90A20-F4E4-5DB0-C7F5-16FBA091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7B654E-5AC3-8410-E80D-E86EEA0E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D50315-CCF3-EF2F-1949-B8B77EFA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BD202-AC90-2FCF-715E-90B765BE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FFEFF-4D22-2FF8-7DB6-3721E8F4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F7F3B1-1086-8329-801D-CD96ADD6E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6B9476-AE48-9214-872E-44EB70BC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7E9C7-5A4B-A620-CEEC-A65D9784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0EBE47-3F0C-B812-876A-187EF911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57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80F77-94A4-0D15-4CC0-B23B83E9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14939A-B4A2-3141-9284-0D21B892E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68022-8759-8900-3F5D-5DEA5696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AF6755-4EB6-4B15-F102-72ACB205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D2A2BA-F9FD-C80C-C246-27245E78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08DD5-E968-194C-B049-020F9532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64A7-4505-8642-566E-15FFF5A8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46F484-DA26-C6A2-D002-FBF7AD7E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7B992-017B-2BD5-6E1C-6B1B5077B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2CD0F-5C42-3740-1032-E2FE94DBD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78C74-2733-0545-E604-9D0BB7E58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6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93397-2058-4C9A-CD61-1D599F5D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6AD595-6FBC-0D76-4FF0-C7A1689F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9DCB9-D6F1-5DE6-2475-93D0D078E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3587-4313-DA4F-ADAB-79157CA9894C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0531C-FE34-CD65-60C6-969EB726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0D4A9-FD7E-BCE5-6ACD-2359EB4B2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4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8">
            <a:extLst>
              <a:ext uri="{FF2B5EF4-FFF2-40B4-BE49-F238E27FC236}">
                <a16:creationId xmlns:a16="http://schemas.microsoft.com/office/drawing/2014/main" id="{6DD429EE-56C1-48EB-FCA5-7C5D43F1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89" y="228600"/>
            <a:ext cx="9144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2730DE61-F7BC-D8DC-EA75-FC15E3B4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723" y="1263593"/>
            <a:ext cx="8226021" cy="15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alt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практической и прикладной информатики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«Моделирование бизнес-процессов»</a:t>
            </a:r>
            <a:endParaRPr kumimoji="0" lang="en-US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E4713-02A3-4A6A-4401-3A98232CD88E}"/>
              </a:ext>
            </a:extLst>
          </p:cNvPr>
          <p:cNvSpPr txBox="1"/>
          <p:nvPr/>
        </p:nvSpPr>
        <p:spPr>
          <a:xfrm>
            <a:off x="408472" y="4888976"/>
            <a:ext cx="332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Утенков Ю. Ю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ИКБО-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ru-RU" altLang="ru-RU" sz="1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Препод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kumimoji="0" lang="ru-RU" altLang="ru-RU" sz="1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ватель: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Геращенко Л.А.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20E0B-D8B7-1FA5-43B7-119F0B5926E4}"/>
              </a:ext>
            </a:extLst>
          </p:cNvPr>
          <p:cNvSpPr txBox="1"/>
          <p:nvPr/>
        </p:nvSpPr>
        <p:spPr>
          <a:xfrm>
            <a:off x="5320783" y="6306234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2024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32B8E-9A94-6765-43E4-0DDB09C09859}"/>
              </a:ext>
            </a:extLst>
          </p:cNvPr>
          <p:cNvSpPr txBox="1"/>
          <p:nvPr/>
        </p:nvSpPr>
        <p:spPr>
          <a:xfrm>
            <a:off x="3292829" y="3228944"/>
            <a:ext cx="56063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Практическая работа </a:t>
            </a:r>
            <a:r>
              <a:rPr lang="ru-RU" altLang="ru-RU" sz="3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altLang="ru-RU" sz="3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0" lang="ru-RU" altLang="ru-RU" sz="35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3510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03BF54-0B35-F12A-A467-CF2BDE12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0634E-4FC7-1595-1E74-DF76B595B396}"/>
              </a:ext>
            </a:extLst>
          </p:cNvPr>
          <p:cNvSpPr txBox="1"/>
          <p:nvPr/>
        </p:nvSpPr>
        <p:spPr>
          <a:xfrm>
            <a:off x="614597" y="2275023"/>
            <a:ext cx="10739203" cy="14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663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Используя открытые источники Интернете найти организационную структуру управления организации охранной деятельности.</a:t>
            </a:r>
          </a:p>
          <a:p>
            <a:pPr marL="97663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Построить организационную модель в методологии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"/>
              </a:rPr>
              <a:t>ARIS</a:t>
            </a:r>
            <a:endParaRPr lang="ru-RU" sz="1800" kern="100" dirty="0">
              <a:effectLst/>
              <a:latin typeface="Times New Roman" panose="02020603050405020304" pitchFamily="18" charset="0"/>
              <a:ea typeface="Droid Sans Fallback"/>
            </a:endParaRPr>
          </a:p>
          <a:p>
            <a:pPr marL="97663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Выполнить отчет и презентацию по практической работе.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00B1-73F2-3116-4B3B-05DB3B0C83C0}"/>
              </a:ext>
            </a:extLst>
          </p:cNvPr>
          <p:cNvSpPr txBox="1"/>
          <p:nvPr/>
        </p:nvSpPr>
        <p:spPr>
          <a:xfrm>
            <a:off x="5647800" y="50020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Цель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60BE8-C89F-3AB4-9C60-172EB1716504}"/>
              </a:ext>
            </a:extLst>
          </p:cNvPr>
          <p:cNvSpPr txBox="1"/>
          <p:nvPr/>
        </p:nvSpPr>
        <p:spPr>
          <a:xfrm>
            <a:off x="1768641" y="926760"/>
            <a:ext cx="865470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Создание организационной модели в методологии ARIS.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E27E9-4A58-B808-0228-1902BA37CF15}"/>
              </a:ext>
            </a:extLst>
          </p:cNvPr>
          <p:cNvSpPr txBox="1"/>
          <p:nvPr/>
        </p:nvSpPr>
        <p:spPr>
          <a:xfrm>
            <a:off x="5515547" y="1733199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Задачи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6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4362687" y="465011"/>
            <a:ext cx="3466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kern="100" dirty="0">
                <a:effectLst/>
                <a:latin typeface="Times New Roman" panose="02020603050405020304" pitchFamily="18" charset="0"/>
                <a:ea typeface="Droid Sans Fallback"/>
              </a:rPr>
              <a:t>Розничная торговля</a:t>
            </a:r>
            <a:endParaRPr lang="ru-RU" sz="2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C05FD2-445C-829E-892F-2EC6BE20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46" y="982728"/>
            <a:ext cx="7994508" cy="57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4207524" y="465011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Организационная модель</a:t>
            </a:r>
            <a:endParaRPr lang="ru-RU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снимок экрана, желтый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760E028-ECFC-0249-EE9D-DAEAB9AD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21" y="926676"/>
            <a:ext cx="9169957" cy="528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4207524" y="465011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рганизационная модель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074A64-6432-4AB9-3FC0-905E3AB9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7" y="1121827"/>
            <a:ext cx="10818846" cy="46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55B15-7EF5-9541-8DAD-02EBEF8D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6A9C24-9C8C-7132-ABD7-BE4C4DA4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E24F8-028E-B1FE-5DEF-1E9E98503DC4}"/>
              </a:ext>
            </a:extLst>
          </p:cNvPr>
          <p:cNvSpPr txBox="1"/>
          <p:nvPr/>
        </p:nvSpPr>
        <p:spPr>
          <a:xfrm>
            <a:off x="4207524" y="465011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рганизационная модель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241396-3A6C-5BC7-302C-E09F4A1C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7" y="1197921"/>
            <a:ext cx="11486468" cy="47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5542822" y="46501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  <a:endParaRPr lang="ru-RU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7B941-BB61-F2F2-19B0-46E1F914D412}"/>
              </a:ext>
            </a:extLst>
          </p:cNvPr>
          <p:cNvSpPr txBox="1"/>
          <p:nvPr/>
        </p:nvSpPr>
        <p:spPr>
          <a:xfrm>
            <a:off x="1492381" y="1122631"/>
            <a:ext cx="9207238" cy="1251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3730" marR="0" lvl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ru-RU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Была найдена организационная структура управления организации розничной торговли и 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Droid Sans Fallback"/>
              </a:rPr>
              <a:t>остроена  организационная модель в методологии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Droid Sans Fallback"/>
              </a:rPr>
              <a:t>ARIS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Droid Sans Fallbac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82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C85C84-FA77-05F0-EBDD-03054D9C65ED}"/>
              </a:ext>
            </a:extLst>
          </p:cNvPr>
          <p:cNvSpPr txBox="1"/>
          <p:nvPr/>
        </p:nvSpPr>
        <p:spPr>
          <a:xfrm>
            <a:off x="1960418" y="3038444"/>
            <a:ext cx="8271164" cy="78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935" algn="ctr">
              <a:lnSpc>
                <a:spcPct val="107000"/>
              </a:lnSpc>
              <a:spcAft>
                <a:spcPts val="800"/>
              </a:spcAft>
            </a:pPr>
            <a:r>
              <a:rPr lang="ru-RU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ВНИМАНИЕ!</a:t>
            </a:r>
            <a:endParaRPr lang="ru-RU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49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123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Liberation Serif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Юрий Утенков</cp:lastModifiedBy>
  <cp:revision>8</cp:revision>
  <dcterms:created xsi:type="dcterms:W3CDTF">2024-09-05T08:57:46Z</dcterms:created>
  <dcterms:modified xsi:type="dcterms:W3CDTF">2024-11-28T07:03:36Z</dcterms:modified>
</cp:coreProperties>
</file>