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3486-6B8A-4D06-BAC9-C7C08D04B39C}" v="6" dt="2024-09-04T12:50:37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⠀⠀⠀⠀⠀ ⠀⠀⠀⠀⠀" userId="b6abebaf1eff1fbf" providerId="LiveId" clId="{2A4A3486-6B8A-4D06-BAC9-C7C08D04B39C}"/>
    <pc:docChg chg="custSel addSld modSld">
      <pc:chgData name="⠀⠀⠀⠀⠀ ⠀⠀⠀⠀⠀" userId="b6abebaf1eff1fbf" providerId="LiveId" clId="{2A4A3486-6B8A-4D06-BAC9-C7C08D04B39C}" dt="2024-09-04T12:50:38.544" v="36" actId="27614"/>
      <pc:docMkLst>
        <pc:docMk/>
      </pc:docMkLst>
      <pc:sldChg chg="addSp modSp new mod">
        <pc:chgData name="⠀⠀⠀⠀⠀ ⠀⠀⠀⠀⠀" userId="b6abebaf1eff1fbf" providerId="LiveId" clId="{2A4A3486-6B8A-4D06-BAC9-C7C08D04B39C}" dt="2024-09-04T12:49:14.555" v="3" actId="962"/>
        <pc:sldMkLst>
          <pc:docMk/>
          <pc:sldMk cId="1888207266" sldId="256"/>
        </pc:sldMkLst>
        <pc:picChg chg="add mod">
          <ac:chgData name="⠀⠀⠀⠀⠀ ⠀⠀⠀⠀⠀" userId="b6abebaf1eff1fbf" providerId="LiveId" clId="{2A4A3486-6B8A-4D06-BAC9-C7C08D04B39C}" dt="2024-09-04T12:49:14.555" v="3" actId="962"/>
          <ac:picMkLst>
            <pc:docMk/>
            <pc:sldMk cId="1888207266" sldId="256"/>
            <ac:picMk id="5" creationId="{812A09BC-42E9-5474-7F75-2C4AC9773ED8}"/>
          </ac:picMkLst>
        </pc:picChg>
      </pc:sldChg>
      <pc:sldChg chg="addSp delSp modSp new mod">
        <pc:chgData name="⠀⠀⠀⠀⠀ ⠀⠀⠀⠀⠀" userId="b6abebaf1eff1fbf" providerId="LiveId" clId="{2A4A3486-6B8A-4D06-BAC9-C7C08D04B39C}" dt="2024-09-04T12:50:38.544" v="36" actId="27614"/>
        <pc:sldMkLst>
          <pc:docMk/>
          <pc:sldMk cId="2583312368" sldId="257"/>
        </pc:sldMkLst>
        <pc:spChg chg="del">
          <ac:chgData name="⠀⠀⠀⠀⠀ ⠀⠀⠀⠀⠀" userId="b6abebaf1eff1fbf" providerId="LiveId" clId="{2A4A3486-6B8A-4D06-BAC9-C7C08D04B39C}" dt="2024-09-04T12:49:55.076" v="14" actId="478"/>
          <ac:spMkLst>
            <pc:docMk/>
            <pc:sldMk cId="2583312368" sldId="257"/>
            <ac:spMk id="2" creationId="{B8BD2509-1E2D-1606-B967-34CF4C03B70E}"/>
          </ac:spMkLst>
        </pc:spChg>
        <pc:spChg chg="del">
          <ac:chgData name="⠀⠀⠀⠀⠀ ⠀⠀⠀⠀⠀" userId="b6abebaf1eff1fbf" providerId="LiveId" clId="{2A4A3486-6B8A-4D06-BAC9-C7C08D04B39C}" dt="2024-09-04T12:49:31.483" v="7"/>
          <ac:spMkLst>
            <pc:docMk/>
            <pc:sldMk cId="2583312368" sldId="257"/>
            <ac:spMk id="3" creationId="{6B8F7346-44A1-E807-7454-63C0BA214509}"/>
          </ac:spMkLst>
        </pc:spChg>
        <pc:spChg chg="add del mod">
          <ac:chgData name="⠀⠀⠀⠀⠀ ⠀⠀⠀⠀⠀" userId="b6abebaf1eff1fbf" providerId="LiveId" clId="{2A4A3486-6B8A-4D06-BAC9-C7C08D04B39C}" dt="2024-09-04T12:50:34.533" v="34" actId="478"/>
          <ac:spMkLst>
            <pc:docMk/>
            <pc:sldMk cId="2583312368" sldId="257"/>
            <ac:spMk id="7" creationId="{F50DA849-8BE3-FFE8-9D6B-84B80E31035A}"/>
          </ac:spMkLst>
        </pc:spChg>
        <pc:picChg chg="add del mod">
          <ac:chgData name="⠀⠀⠀⠀⠀ ⠀⠀⠀⠀⠀" userId="b6abebaf1eff1fbf" providerId="LiveId" clId="{2A4A3486-6B8A-4D06-BAC9-C7C08D04B39C}" dt="2024-09-04T12:50:32.969" v="33" actId="478"/>
          <ac:picMkLst>
            <pc:docMk/>
            <pc:sldMk cId="2583312368" sldId="257"/>
            <ac:picMk id="5" creationId="{BE49BB8E-0FF1-F003-968B-0C8EC2593C1A}"/>
          </ac:picMkLst>
        </pc:picChg>
        <pc:picChg chg="add mod">
          <ac:chgData name="⠀⠀⠀⠀⠀ ⠀⠀⠀⠀⠀" userId="b6abebaf1eff1fbf" providerId="LiveId" clId="{2A4A3486-6B8A-4D06-BAC9-C7C08D04B39C}" dt="2024-09-04T12:50:38.544" v="36" actId="27614"/>
          <ac:picMkLst>
            <pc:docMk/>
            <pc:sldMk cId="2583312368" sldId="257"/>
            <ac:picMk id="9" creationId="{DB89D4A5-DF3D-2079-1D08-EB899223236F}"/>
          </ac:picMkLst>
        </pc:picChg>
      </pc:sldChg>
      <pc:sldChg chg="addSp delSp modSp new mod">
        <pc:chgData name="⠀⠀⠀⠀⠀ ⠀⠀⠀⠀⠀" userId="b6abebaf1eff1fbf" providerId="LiveId" clId="{2A4A3486-6B8A-4D06-BAC9-C7C08D04B39C}" dt="2024-09-04T12:50:32.195" v="32" actId="27614"/>
        <pc:sldMkLst>
          <pc:docMk/>
          <pc:sldMk cId="3146016513" sldId="258"/>
        </pc:sldMkLst>
        <pc:spChg chg="del">
          <ac:chgData name="⠀⠀⠀⠀⠀ ⠀⠀⠀⠀⠀" userId="b6abebaf1eff1fbf" providerId="LiveId" clId="{2A4A3486-6B8A-4D06-BAC9-C7C08D04B39C}" dt="2024-09-04T12:50:06.432" v="18" actId="478"/>
          <ac:spMkLst>
            <pc:docMk/>
            <pc:sldMk cId="3146016513" sldId="258"/>
            <ac:spMk id="2" creationId="{4E02CA2B-A525-D376-9AF7-8C03578C08FA}"/>
          </ac:spMkLst>
        </pc:spChg>
        <pc:spChg chg="del">
          <ac:chgData name="⠀⠀⠀⠀⠀ ⠀⠀⠀⠀⠀" userId="b6abebaf1eff1fbf" providerId="LiveId" clId="{2A4A3486-6B8A-4D06-BAC9-C7C08D04B39C}" dt="2024-09-04T12:50:02.879" v="15"/>
          <ac:spMkLst>
            <pc:docMk/>
            <pc:sldMk cId="3146016513" sldId="258"/>
            <ac:spMk id="3" creationId="{FA1819AA-71F4-D67E-9BC4-8102A7FF836D}"/>
          </ac:spMkLst>
        </pc:spChg>
        <pc:spChg chg="add del mod">
          <ac:chgData name="⠀⠀⠀⠀⠀ ⠀⠀⠀⠀⠀" userId="b6abebaf1eff1fbf" providerId="LiveId" clId="{2A4A3486-6B8A-4D06-BAC9-C7C08D04B39C}" dt="2024-09-04T12:50:28.736" v="30" actId="478"/>
          <ac:spMkLst>
            <pc:docMk/>
            <pc:sldMk cId="3146016513" sldId="258"/>
            <ac:spMk id="7" creationId="{65726C9A-5E54-90CE-120C-9C4444CB5C42}"/>
          </ac:spMkLst>
        </pc:spChg>
        <pc:picChg chg="add del mod">
          <ac:chgData name="⠀⠀⠀⠀⠀ ⠀⠀⠀⠀⠀" userId="b6abebaf1eff1fbf" providerId="LiveId" clId="{2A4A3486-6B8A-4D06-BAC9-C7C08D04B39C}" dt="2024-09-04T12:50:27.072" v="29" actId="478"/>
          <ac:picMkLst>
            <pc:docMk/>
            <pc:sldMk cId="3146016513" sldId="258"/>
            <ac:picMk id="5" creationId="{A3E2D04E-8917-FAD9-C8AF-7EF30E847111}"/>
          </ac:picMkLst>
        </pc:picChg>
        <pc:picChg chg="add mod">
          <ac:chgData name="⠀⠀⠀⠀⠀ ⠀⠀⠀⠀⠀" userId="b6abebaf1eff1fbf" providerId="LiveId" clId="{2A4A3486-6B8A-4D06-BAC9-C7C08D04B39C}" dt="2024-09-04T12:50:32.195" v="32" actId="27614"/>
          <ac:picMkLst>
            <pc:docMk/>
            <pc:sldMk cId="3146016513" sldId="258"/>
            <ac:picMk id="9" creationId="{A004AB98-9D9D-9E5A-7EAA-D6DB0846B5AA}"/>
          </ac:picMkLst>
        </pc:picChg>
      </pc:sldChg>
      <pc:sldChg chg="addSp delSp modSp new mod">
        <pc:chgData name="⠀⠀⠀⠀⠀ ⠀⠀⠀⠀⠀" userId="b6abebaf1eff1fbf" providerId="LiveId" clId="{2A4A3486-6B8A-4D06-BAC9-C7C08D04B39C}" dt="2024-09-04T12:50:24.997" v="28" actId="962"/>
        <pc:sldMkLst>
          <pc:docMk/>
          <pc:sldMk cId="3113638290" sldId="259"/>
        </pc:sldMkLst>
        <pc:spChg chg="del">
          <ac:chgData name="⠀⠀⠀⠀⠀ ⠀⠀⠀⠀⠀" userId="b6abebaf1eff1fbf" providerId="LiveId" clId="{2A4A3486-6B8A-4D06-BAC9-C7C08D04B39C}" dt="2024-09-04T12:50:20.996" v="25" actId="478"/>
          <ac:spMkLst>
            <pc:docMk/>
            <pc:sldMk cId="3113638290" sldId="259"/>
            <ac:spMk id="2" creationId="{CBEA3993-6822-8072-250A-727B240BEED6}"/>
          </ac:spMkLst>
        </pc:spChg>
        <pc:spChg chg="del">
          <ac:chgData name="⠀⠀⠀⠀⠀ ⠀⠀⠀⠀⠀" userId="b6abebaf1eff1fbf" providerId="LiveId" clId="{2A4A3486-6B8A-4D06-BAC9-C7C08D04B39C}" dt="2024-09-04T12:50:19.762" v="24" actId="478"/>
          <ac:spMkLst>
            <pc:docMk/>
            <pc:sldMk cId="3113638290" sldId="259"/>
            <ac:spMk id="3" creationId="{ACE5E97C-0AFE-E2AB-C361-8AF7A1BAC638}"/>
          </ac:spMkLst>
        </pc:spChg>
        <pc:picChg chg="add mod">
          <ac:chgData name="⠀⠀⠀⠀⠀ ⠀⠀⠀⠀⠀" userId="b6abebaf1eff1fbf" providerId="LiveId" clId="{2A4A3486-6B8A-4D06-BAC9-C7C08D04B39C}" dt="2024-09-04T12:50:24.997" v="28" actId="962"/>
          <ac:picMkLst>
            <pc:docMk/>
            <pc:sldMk cId="3113638290" sldId="259"/>
            <ac:picMk id="5" creationId="{3715A506-C2F3-DDD0-8552-C50C7662D2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FA53B-2231-A755-70FC-A61FD1EF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9A35E3-5C0B-4802-67E4-6EAF22EE2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303FD-BF17-1C3D-1362-5AACD6FC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9B1D6-4A32-F4B0-8168-4B6656E4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34E00-7B6E-BA2D-6768-BB397C77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2C83A-BAF8-6141-FED8-7A09615F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6920E0-145D-DA43-C675-ED7BFC3B7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7A822-F9E8-BAAD-FD5E-0E7E93A9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389BC-E6D5-1902-F7D0-25C76EB1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0CFD0-2461-D1D6-F682-9651A52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E70FF-6813-D697-8E86-1F573EAF5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015CB-D120-A030-FCC2-E49CE739F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FAD25-670A-913B-ADD7-91AC51BB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DE21A-D62E-FFD2-1F7B-FED1FE0C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9A384-600D-6133-163B-FD0C6815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9185-FC91-682C-65AB-C9367B8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7AFDB-498C-F50C-DE45-1D475FF6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6875-DAAF-7F09-FF46-B3E459B9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525EA-C6E5-823B-F129-A9AAB483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47DBF-DE55-ECA9-A070-2FC1D181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1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5408-5C03-161B-C107-BFFD5870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BF4AE7-44C9-6D00-FDAA-4D6469D8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9755E-36C3-86C7-357D-37DC7D41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26BAC-5ED6-2132-AB5D-96D2606B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055D2-4328-2642-5220-2C77D595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7A3AD-4146-D775-FB67-50A62C51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18661-186C-8E56-5C90-012165E6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70341-B4A5-E7C0-96D3-E51714A1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89A4A5-4C52-E306-52BB-209A2B2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8A9400-D0F1-A42F-4619-C9C7EE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E62BA4-4831-7D4C-5F0E-3BF58CF8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0E29-78FB-2E48-F8A8-3C00F6F6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4976C-A029-D2CA-195C-5C778F2F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829535-78E8-B7BA-93A4-35664DC3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F88370-7F3A-C209-E088-306689FE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62AFC3-D0E5-43EC-F623-B943B93C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494862-00AF-692E-C95A-B2FADD26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A0F170-ACFD-102A-459D-0A350972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8A3F9C-C2A7-EDB4-0329-70D3765C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02A3-65FE-C9AF-97F8-D5C9FA79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914934-1C30-EB21-C1B4-7F9C688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4468CB-D7A9-4F46-62F8-A8392EF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D5B7B8-EDD5-E57D-5DAB-879DC254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F47CB1-0471-B5E9-B5F3-C9A04EE8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67928B-AA11-AE20-138D-A0464B7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136A9-4612-EBAB-757F-686686C0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A0B38-DDC7-090F-D264-28F3DE18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2DB4E-61C0-572F-59E1-E6C9463B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6DA119-B051-4D5F-5839-3B227E81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0DB07-12AC-FD3C-FE46-C93B08FD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0C29C-57E5-0646-3A58-8AC1CBF0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AFBD7-1A3B-09FB-D0BD-4C417F3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A0A04-D51B-6D2A-2CF3-9A191EA1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31A9FC-71E3-EEE9-E198-EB8152FDF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1F8BA-450A-B887-DAB6-3B3D8650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34128C-4751-5EC5-5E58-269C5080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9F70CA-F93E-A9E2-D7A5-222D9B87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9E65F6-F653-CAAE-10A7-404FA2A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4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81693-F293-BCB2-B58C-16360AC9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CEA7A-802C-70B5-1F66-DA8FA067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DA28A-2ECD-F93A-87A6-A92BA394B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E6692-8493-4E3A-BCE4-CBBC2325D7F7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61B54-D9CF-3F1C-E2A1-EC750EE6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40C3-EADC-AF9E-E391-A7B29971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5762C-50C0-4E4D-A2F2-8C56F51FE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9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03571-2398-7213-3B03-DF7D2C468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589A19-F553-6F54-6A7F-5A9DB0002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698FA-FCDC-190A-DC63-2B6AAB5B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17" y="0"/>
            <a:ext cx="10308940" cy="68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54616E-A5D5-953F-73A1-95111C3D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96" y="0"/>
            <a:ext cx="10361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2BEE00-9371-A78A-B79D-E398AE8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1" y="0"/>
            <a:ext cx="10254626" cy="68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A87722-72A5-02DF-0781-5C41E416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75" y="0"/>
            <a:ext cx="1028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CEABD-7D8B-94CA-7D7A-B18D2FF3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3" y="0"/>
            <a:ext cx="10054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26EA9-6B02-A0EF-90C9-D43088F6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97" y="0"/>
            <a:ext cx="10018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3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⠀⠀⠀⠀⠀ ⠀⠀⠀⠀⠀</dc:creator>
  <cp:lastModifiedBy>Юрий Утенков</cp:lastModifiedBy>
  <cp:revision>2</cp:revision>
  <dcterms:created xsi:type="dcterms:W3CDTF">2024-09-04T12:48:56Z</dcterms:created>
  <dcterms:modified xsi:type="dcterms:W3CDTF">2024-09-05T13:42:35Z</dcterms:modified>
</cp:coreProperties>
</file>