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63" r:id="rId7"/>
    <p:sldId id="260" r:id="rId8"/>
    <p:sldId id="261" r:id="rId9"/>
  </p:sldIdLst>
  <p:sldSz cx="12204700" cy="6858000"/>
  <p:notesSz cx="122047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16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352" y="2125980"/>
            <a:ext cx="1037399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0480"/>
            <a:ext cx="854329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0235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5420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990" y="180352"/>
            <a:ext cx="920737" cy="10172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7580" y="43180"/>
            <a:ext cx="867384" cy="983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3939" y="2612390"/>
            <a:ext cx="75768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235" y="1577340"/>
            <a:ext cx="1098423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9598" y="6377940"/>
            <a:ext cx="39055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0235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2494" y="5899784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2504" y="1217295"/>
            <a:ext cx="7564120" cy="1380506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b="1" spc="-5" dirty="0">
                <a:latin typeface="Times New Roman"/>
                <a:cs typeface="Times New Roman"/>
              </a:rPr>
              <a:t>Федеральное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государственное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бюджетное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образовательное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учреждение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высшего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1400" b="1" dirty="0">
                <a:latin typeface="Times New Roman"/>
                <a:cs typeface="Times New Roman"/>
              </a:rPr>
              <a:t>«МИРЭА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Российский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технологический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университет»</a:t>
            </a:r>
            <a:endParaRPr sz="14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39"/>
              </a:spcBef>
            </a:pPr>
            <a:r>
              <a:rPr sz="1800" b="1" spc="-5" dirty="0">
                <a:latin typeface="Times New Roman"/>
                <a:cs typeface="Times New Roman"/>
              </a:rPr>
              <a:t>РТУ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Институт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информационных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технологий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400" b="1" spc="-5" dirty="0" err="1">
                <a:latin typeface="Times New Roman"/>
                <a:cs typeface="Times New Roman"/>
              </a:rPr>
              <a:t>Дисциплина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«</a:t>
            </a:r>
            <a:r>
              <a:rPr lang="ru-RU" sz="1400" b="1" dirty="0">
                <a:latin typeface="Times New Roman"/>
                <a:cs typeface="Times New Roman"/>
              </a:rPr>
              <a:t>Моделирование бизнес-процессов</a:t>
            </a:r>
            <a:r>
              <a:rPr sz="1400" b="1" spc="-5" dirty="0">
                <a:latin typeface="Times New Roman"/>
                <a:cs typeface="Times New Roman"/>
              </a:rPr>
              <a:t>»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5120" y="6066154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Москва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950" y="4691418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Утенков Ю. Ю.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ИКБО-36-22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Геращенко Л.А.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755650" y="2970996"/>
            <a:ext cx="975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32275" algn="ctr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latin typeface="Times New Roman"/>
                <a:cs typeface="Times New Roman"/>
              </a:rPr>
              <a:t>Практическая работа №21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2604" y="412115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Цель</a:t>
            </a:r>
            <a:endParaRPr sz="2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5552" y="5110733"/>
            <a:ext cx="50720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практического занятия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950" y="766454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kern="100" dirty="0">
                <a:latin typeface="Times New Roman" panose="02020603050405020304" pitchFamily="18" charset="0"/>
                <a:ea typeface="Droid Sans Fallback"/>
              </a:rPr>
              <a:t>Построение процессно-событийной модели на основе выданного варианта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kern="100" dirty="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0550" y="1606139"/>
            <a:ext cx="624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сформировать текстовое описание на основе наименования процесса и трех его крупных (сложных) функций, определив роли (возможно, организационные единицы). При формировании текстового описания учесть, что сложные функции должны быть декомпозированы;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б) построить процессно-событийную модель верхнего уровня, провести декомпозиции сложных функций, обеспечить ветвление с применением логических правил;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в) подготовить презентацию для публичной защиты бизнес процесса, защитить полученную модель.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3B56309-6E62-45AB-8A2D-249A5F392E09}"/>
              </a:ext>
            </a:extLst>
          </p:cNvPr>
          <p:cNvSpPr txBox="1"/>
          <p:nvPr/>
        </p:nvSpPr>
        <p:spPr>
          <a:xfrm>
            <a:off x="4654550" y="1304573"/>
            <a:ext cx="28632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12F3C-E744-48B8-89EC-4E8AFE5D5EDA}"/>
              </a:ext>
            </a:extLst>
          </p:cNvPr>
          <p:cNvSpPr txBox="1"/>
          <p:nvPr/>
        </p:nvSpPr>
        <p:spPr>
          <a:xfrm>
            <a:off x="1721484" y="5585936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Построенные и сохраненные в файле текстового формата текстовое описание бизнес-процесса, модели бизнес-процесса, презентация бизнес-процесса, представленные преподавателю в конце практического занятия в виде отчета.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5950" y="138711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Построенная диаграмма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3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8150" y="621166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Рисунок 1 -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Процессно-событийная модель «Оформить ипотечный кредит» (Часть 1)</a:t>
            </a:r>
          </a:p>
        </p:txBody>
      </p:sp>
      <p:pic>
        <p:nvPicPr>
          <p:cNvPr id="6" name="Рисунок 5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A6321F8-09F2-EDEB-83CD-B3BEAE145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43" y="520867"/>
            <a:ext cx="4951413" cy="56315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3550" y="76200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Построенная диаграмма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8150" y="621166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Процессно-событийная модель «Оформить ипотечный кредит» (Часть 2)</a:t>
            </a:r>
          </a:p>
        </p:txBody>
      </p:sp>
      <p:pic>
        <p:nvPicPr>
          <p:cNvPr id="4" name="Рисунок 3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D0EFE2A-440D-FDFB-758C-B7129394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316" y="458356"/>
            <a:ext cx="5620068" cy="57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6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2A2B8-47E7-6AA4-0DD6-FF422CDEC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17D6202-7F9C-AA33-420E-2A6ED8C9D0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73550" y="76200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Построенная диаграмма</a:t>
            </a:r>
            <a:endParaRPr sz="24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44B188F-132D-55C6-E61F-093605D8843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035DB-9379-0DE6-9246-8FA2D35CD8B6}"/>
              </a:ext>
            </a:extLst>
          </p:cNvPr>
          <p:cNvSpPr txBox="1"/>
          <p:nvPr/>
        </p:nvSpPr>
        <p:spPr>
          <a:xfrm>
            <a:off x="2978150" y="621166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Процессно-событийная модель «Оформить ипотечный кредит» (Часть 3)</a:t>
            </a:r>
          </a:p>
        </p:txBody>
      </p:sp>
      <p:pic>
        <p:nvPicPr>
          <p:cNvPr id="5" name="Рисунок 4" descr="Изображение выглядит как текст, снимок экрана, Красочность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B78400F-05A0-4619-3E98-8B92130C0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74" y="480854"/>
            <a:ext cx="4401460" cy="573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2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5950" y="152400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Построенная диаграмма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6750" y="6180238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Декомпозиция процесса «Обработать заявку клиента»</a:t>
            </a:r>
            <a:endParaRPr lang="ru-RU" sz="1800" kern="100" dirty="0"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4" name="Рисунок 3" descr="Изображение выглядит как текст, снимок экрана, Красочност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27E14AB-7089-BF24-807A-E167A6A1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528" y="534556"/>
            <a:ext cx="3459643" cy="54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AA4249CE-53D1-158D-D619-EE2AD290318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400" b="1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16BE2-6C9A-0F45-A806-6A6CAA11C516}" type="slidenum"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2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03ECC-8836-C29F-75B7-D69D1A29BCCC}"/>
              </a:ext>
            </a:extLst>
          </p:cNvPr>
          <p:cNvSpPr txBox="1"/>
          <p:nvPr/>
        </p:nvSpPr>
        <p:spPr>
          <a:xfrm>
            <a:off x="5186937" y="52375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Вывод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04EB56-F1C7-3E13-51E0-7A6629868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33271-2A53-8418-3F8F-CADC049C3E65}"/>
              </a:ext>
            </a:extLst>
          </p:cNvPr>
          <p:cNvSpPr txBox="1"/>
          <p:nvPr/>
        </p:nvSpPr>
        <p:spPr>
          <a:xfrm>
            <a:off x="2098702" y="1524000"/>
            <a:ext cx="7994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выполнена на высоком уровне, демонстрация хорошего понимания задачи и умения использовать </a:t>
            </a:r>
            <a:r>
              <a:rPr lang="ru-RU" sz="2400" kern="100" dirty="0">
                <a:latin typeface="Times New Roman" panose="02020603050405020304" pitchFamily="18" charset="0"/>
                <a:ea typeface="Droid Sans Fallback"/>
              </a:rPr>
              <a:t>процессно-событийные модели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 работы могут служить ценным материалом для дальнейших исследований по теме моделей бизнес-процессов и организационной структуры.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762" y="52523"/>
            <a:ext cx="1295581" cy="11526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СПАСИБО</a:t>
            </a:r>
            <a:r>
              <a:rPr spc="-50" dirty="0"/>
              <a:t> </a:t>
            </a:r>
            <a:r>
              <a:rPr spc="-5" dirty="0"/>
              <a:t>ЗА</a:t>
            </a:r>
            <a:r>
              <a:rPr spc="-55" dirty="0"/>
              <a:t> </a:t>
            </a:r>
            <a:r>
              <a:rPr spc="-5" dirty="0"/>
              <a:t>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265</Words>
  <Application>Microsoft Office PowerPoint</Application>
  <PresentationFormat>Произвольный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Liberation Serif</vt:lpstr>
      <vt:lpstr>Times New Roman</vt:lpstr>
      <vt:lpstr>Office Theme</vt:lpstr>
      <vt:lpstr>Презентация PowerPoint</vt:lpstr>
      <vt:lpstr>Цель</vt:lpstr>
      <vt:lpstr>Построенная диаграмма</vt:lpstr>
      <vt:lpstr>Построенная диаграмма</vt:lpstr>
      <vt:lpstr>Построенная диаграмма</vt:lpstr>
      <vt:lpstr>Построенная диаграмма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New Login</dc:creator>
  <cp:lastModifiedBy>Юрий Утенков</cp:lastModifiedBy>
  <cp:revision>27</cp:revision>
  <dcterms:created xsi:type="dcterms:W3CDTF">2024-05-11T16:20:45Z</dcterms:created>
  <dcterms:modified xsi:type="dcterms:W3CDTF">2024-12-06T14:09:33Z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2024-02-21T00:00:00Z</vt:filetime>
  </property>
  <property fmtid="{D5CDD505-2E9C-101B-9397-08002B2CF9AE}" pid="3" name="LastSaved">
    <vt:filetime>2024-02-21T00:00:00Z</vt:filetime>
  </property>
</Properties>
</file>