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1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№23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41211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552" y="5110733"/>
            <a:ext cx="507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950" y="766454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kern="100" dirty="0">
                <a:latin typeface="Times New Roman" panose="02020603050405020304" pitchFamily="18" charset="0"/>
                <a:ea typeface="Droid Sans Fallback"/>
              </a:rPr>
              <a:t>Описание бизнес-процесса с помощью DFD-диаграммы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kern="100" dirty="0"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50" y="1606139"/>
            <a:ext cx="624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на основе наименования процесса и трех его подпроцессов, определив внешние сущности, потоки, инициирующие процесс и потоки, являющиеся результатом процесса. При формировании текстового описания учесть, что подпроцессы (по крайней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мере один) должны быть декомпозированы;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Йордана-де Марко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54550" y="1304573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2F3C-E744-48B8-89EC-4E8AFE5D5EDA}"/>
              </a:ext>
            </a:extLst>
          </p:cNvPr>
          <p:cNvSpPr txBox="1"/>
          <p:nvPr/>
        </p:nvSpPr>
        <p:spPr>
          <a:xfrm>
            <a:off x="1721484" y="5585936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38711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3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6249" y="4051866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Процессно-событийная модель «Оформить ипотечный кредит» (Часть 1)</a:t>
            </a:r>
          </a:p>
        </p:txBody>
      </p:sp>
      <p:pic>
        <p:nvPicPr>
          <p:cNvPr id="6" name="Рисунок 5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C5E96D7-8E27-B248-C740-BC088717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6" y="1764718"/>
            <a:ext cx="5940425" cy="2308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550" y="762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6249" y="442849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Процессно-событийная модель «Оформить ипотечный кредит» (Часть 2)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51F0B4-BBDB-5A7F-6428-19D4BEDE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95" y="458356"/>
            <a:ext cx="9406708" cy="40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5950" y="152400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Построенная диаграмма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6249" y="45720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Процессно-событийная модель «Обработать заявку клиента»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983A2F-D6AC-94FD-AA19-A1556F88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7" y="1370244"/>
            <a:ext cx="59404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на высоком уровне, демонстрация хорошего понимания задачи и умения использовать </a:t>
            </a:r>
            <a:r>
              <a:rPr lang="ru-RU" sz="2400" kern="100" dirty="0">
                <a:latin typeface="Times New Roman" panose="02020603050405020304" pitchFamily="18" charset="0"/>
                <a:ea typeface="Droid Sans Fallback"/>
              </a:rPr>
              <a:t>процессно-событийные модели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работы могут служить ценным материалом для дальнейших исследований по теме моделей бизнес-процессов и организационной структуры.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240</Words>
  <Application>Microsoft Office PowerPoint</Application>
  <PresentationFormat>Произвольный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Построенная диаграмма</vt:lpstr>
      <vt:lpstr>Построенная диаграмма</vt:lpstr>
      <vt:lpstr>Построенная диаграмма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27</cp:revision>
  <dcterms:created xsi:type="dcterms:W3CDTF">2024-05-11T16:20:45Z</dcterms:created>
  <dcterms:modified xsi:type="dcterms:W3CDTF">2024-12-12T07:02:08Z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