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№29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41211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52" y="4972591"/>
            <a:ext cx="507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3494" y="739694"/>
            <a:ext cx="4267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WFD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7304" y="2017579"/>
            <a:ext cx="8610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основе выданного преподавателем задания: 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а) сформировать текстовое описание на основе наименования процесса и трех его подпроцессов. При формировании текстового описания учесть, что подпроцессы (по крайней мере один) должны быть декомпозированы;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б) построить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WFD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-диаграмму верхнего уровня и нижних уровней;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в) подготовить презентацию для публичной защиты бизнес-процесса, защитить полученную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54550" y="1304573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2F3C-E744-48B8-89EC-4E8AFE5D5EDA}"/>
              </a:ext>
            </a:extLst>
          </p:cNvPr>
          <p:cNvSpPr txBox="1"/>
          <p:nvPr/>
        </p:nvSpPr>
        <p:spPr>
          <a:xfrm>
            <a:off x="1721484" y="543932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38711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8150" y="6211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Процессно-событийная модель «Оформить ипотечный кредит»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7C2551-D3D9-8312-B0BC-7F90B8BC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49" y="599097"/>
            <a:ext cx="3441202" cy="55343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150" y="6211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Рисунок 2 – Декомпозиция процесса «Обработать заявку клиента»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A23F4-875F-EC10-2054-CC00FE13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26" y="575864"/>
            <a:ext cx="356284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на высоком уровне, демонстрация хорошего понимания задачи и умения использовать </a:t>
            </a:r>
            <a:r>
              <a:rPr lang="ru-RU" sz="2400" kern="100" dirty="0">
                <a:latin typeface="Times New Roman" panose="02020603050405020304" pitchFamily="18" charset="0"/>
                <a:ea typeface="Droid Sans Fallback"/>
              </a:rPr>
              <a:t>процессно-событийные модели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работы могут служить ценным материалом для дальнейших исследований по теме моделей бизнес-процессов и моделей в нотации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WFD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212</Words>
  <Application>Microsoft Office PowerPoint</Application>
  <PresentationFormat>Произвольный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Построенная диаграмма</vt:lpstr>
      <vt:lpstr>Построенная диаграмма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29</cp:revision>
  <dcterms:created xsi:type="dcterms:W3CDTF">2024-05-11T16:20:45Z</dcterms:created>
  <dcterms:modified xsi:type="dcterms:W3CDTF">2024-12-12T12:02:16Z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