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№30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41211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0" y="914400"/>
            <a:ext cx="1047813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reeSans"/>
              </a:rPr>
              <a:t>Проверить способность осуществлять моделирование бизнес-процесса путем текстового, табличного и графического представления.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7304" y="3048000"/>
            <a:ext cx="86106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а) Создать текстовое и табличное описание процесса, построить модель бизнес-процесса в любой из методологий; 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б) Подготовить презентацию для публичной защиты бизнес-процесса, защитить полученную модель.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70742" y="2665844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C3B0-D08E-FB9B-F948-1557CF6F8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32BD44-9B1D-C169-F09E-D6354934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6512" y="381000"/>
            <a:ext cx="70316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Подача заявления на оформление паспорта РФ</a:t>
            </a:r>
            <a:endParaRPr lang="ru-RU" sz="2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21E895A-0A16-B81A-4119-B69A90A11F7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913C7D-3810-B70F-FC9F-060DF169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89" y="1240155"/>
            <a:ext cx="5836920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38711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649" y="6213123"/>
            <a:ext cx="81534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Рисунок 1 –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WFD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-диаграмма процесса «Выдача паспорта гражданина РФ»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57CA36-EABF-2BC1-6818-FB410CE5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40" y="468947"/>
            <a:ext cx="1592818" cy="5920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7175" y="6215488"/>
            <a:ext cx="91503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Рисунок 2 –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WFD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-диаграмма подпроцесса «Подача заявления на оформление паспорта РФ»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83ABB-9359-C536-2776-DC12A44A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7" y="501644"/>
            <a:ext cx="5940425" cy="58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7219-3EF0-0B44-5FCC-53AF97E0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904E97-1E30-51AA-FCED-4D8D49BC9D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51F9C5B-A944-5621-E04D-CBF7A131CB7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7A2AB-1EB2-ECFF-3704-B7B1C2FF3820}"/>
              </a:ext>
            </a:extLst>
          </p:cNvPr>
          <p:cNvSpPr txBox="1"/>
          <p:nvPr/>
        </p:nvSpPr>
        <p:spPr>
          <a:xfrm>
            <a:off x="1905633" y="6211669"/>
            <a:ext cx="85344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Рисунок 3 –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WFD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-диаграмма подпроцесса «Прием документов»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4B8D28-6A3C-E117-C0BA-29DAA63D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60" y="433613"/>
            <a:ext cx="1994546" cy="58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B363A-5EF4-04D1-A563-C04DE8EEA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039924-85E1-17CC-32E4-D359FDB2A2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4D7866-543C-9CDE-27B6-D7C88D59547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93675-F12C-F920-03CE-87AF18123D89}"/>
              </a:ext>
            </a:extLst>
          </p:cNvPr>
          <p:cNvSpPr txBox="1"/>
          <p:nvPr/>
        </p:nvSpPr>
        <p:spPr>
          <a:xfrm>
            <a:off x="3016249" y="5923652"/>
            <a:ext cx="61722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Рисунок 4 –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WFD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-диаграмма подпроцесса «Формирование межведомственных запросов»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CE100-9F81-03B7-02DF-FF57EC30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27" y="458356"/>
            <a:ext cx="2084244" cy="56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323B-12B0-A502-9C98-F425C804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9AA339-FB8E-E2F6-0128-9C06EFF6D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8A94DB3-E759-69C7-10AF-CD2D2D25D9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05D41-4441-CA88-8A04-4EB6BDEFD517}"/>
              </a:ext>
            </a:extLst>
          </p:cNvPr>
          <p:cNvSpPr txBox="1"/>
          <p:nvPr/>
        </p:nvSpPr>
        <p:spPr>
          <a:xfrm>
            <a:off x="2674620" y="5710004"/>
            <a:ext cx="685545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Рисунок 5 –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WFD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-диаграмма подпроцесса «Рассмотрение документов и принятие решения»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585067-B565-A1B8-75BD-C2C8BC25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49" y="402229"/>
            <a:ext cx="5181600" cy="54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7950" y="74354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Построенные и сохраненные в файле текстового формата текстовое и табличное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211</Words>
  <Application>Microsoft Office PowerPoint</Application>
  <PresentationFormat>Произвольный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Liberation Serif</vt:lpstr>
      <vt:lpstr>Times New Roman</vt:lpstr>
      <vt:lpstr>Office Theme</vt:lpstr>
      <vt:lpstr>Презентация PowerPoint</vt:lpstr>
      <vt:lpstr>Цель</vt:lpstr>
      <vt:lpstr>Подача заявления на оформление паспорта РФ</vt:lpstr>
      <vt:lpstr>Построенная диаграмма</vt:lpstr>
      <vt:lpstr>Построенная диаграмма</vt:lpstr>
      <vt:lpstr>Построенная диаграмма</vt:lpstr>
      <vt:lpstr>Построенная диаграмма</vt:lpstr>
      <vt:lpstr>Построенная диаграмма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31</cp:revision>
  <dcterms:created xsi:type="dcterms:W3CDTF">2024-05-11T16:20:45Z</dcterms:created>
  <dcterms:modified xsi:type="dcterms:W3CDTF">2024-12-19T10:33:28Z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