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9" r:id="rId4"/>
    <p:sldId id="263" r:id="rId5"/>
    <p:sldId id="264" r:id="rId6"/>
    <p:sldId id="265" r:id="rId7"/>
    <p:sldId id="269" r:id="rId8"/>
    <p:sldId id="27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8BDF2-0D30-4C9E-B737-AE1D6328FFFD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A085C-D298-4614-9D6E-B1E29703A9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280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2A085C-D298-4614-9D6E-B1E29703A94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329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D3716-81D6-40F0-80C4-68C766DCE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812ACF-28C9-4744-92DA-D86040562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E81514-B5C3-4D2F-A8DB-D38FCF33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585685-5353-414A-BCA2-B247D170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221B59-C916-418A-924E-6ED23FE2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94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E6834-580A-45A2-ACDB-6A7EAA27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208109-521A-4C18-868F-4D12D4041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14D1C8-6820-45E4-9C49-DEE9AADDB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E57774-D53B-4745-A364-AA458907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D15ED9-AF90-4630-B6D1-4A3CC80C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8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DA0687B-43CA-4402-A73A-8F37EDE2A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6BFDD2-09B8-4752-8922-FD58DA5D8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64D32B-1D8A-48F6-8D26-36C82911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5C304C-4612-47D7-81E4-40943E3D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BB6152-2B9B-4FB7-8E1B-BD9FCC4D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58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E940A-F19B-44A3-9B30-F96F3F4A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41F7BC-9676-4118-B5F2-033F3FBE7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59C518-2F47-4A59-A56D-8E27EBFB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8BCB73-4A06-43BE-907B-210D5FA8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D9ED60-6269-461D-B5F8-CB1479D1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99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A452AA-B760-4C84-9276-16588BE6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EE7B81-1B6F-484D-B62B-E6276227D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909E47-6C96-4497-A1AE-BA6B8686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F1D499-5668-4E95-9DA4-1C78C294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A1BF37-661C-489A-9D85-71B367C4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64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90848-C81C-4058-8C4B-8BC94F16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D2783F-80B6-4A53-B2AA-E26A0438B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17F4A4-4E17-482F-AB38-8F37CD796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C57CE6-6220-4603-9A95-9210DD5F6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B08329-9123-4213-BDB9-B9D5BA6A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FD482A-0385-416D-86A8-CB568A63F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84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A773D-015D-4290-8FC7-D175365A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673532-A2CE-4245-B1B5-E2A849D90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497FC3-0FF7-422E-A037-4BEA976B6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8101180-1E64-4AC6-9488-8EDBB46A3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B776EC-9DD0-4D88-82A6-6A4FE7CA7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146849E-8F48-41E6-8A07-E006BCB6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D881F07-4EFD-4E68-8699-6534258D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83C7C98-891B-4ECE-8582-58841A0B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00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4E23E-9572-4682-84D3-8223CED6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1D3BD9-3088-4E67-9442-15159082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957F2A-7DCD-40D1-8655-E009F4D3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892402D-38D6-4E06-B088-BE91E453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33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284558F-0B61-4D21-8E26-D7F8CBEC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B33504-5077-43A3-8FBC-048B0B98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D09F0C-FF34-482D-8F30-3419A542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74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63852C-A656-4B34-9F72-AE7E6CB9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BC1D22-84FB-43F0-933D-65CC7D88E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1D60CD-BDF8-4C72-8199-5119551AC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5F9F94-D14A-46E9-91C8-52BA9D55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507D8E-FB7D-4F9C-A670-8DAD2BAA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05D294-F41A-4A5F-8247-189C599C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6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958D2-DA15-4260-93FD-5FE08F66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45A4F3D-BCB8-4986-B953-872184089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12F02A-1BED-4B23-B7D4-6225437AA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AEBC44-8D62-4232-94C8-96C1748A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A5F9-199B-4DA3-AAED-3B13DA2663C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08791F-C0D4-4A40-A333-7BE29D63D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BE4C1C-E825-4592-A475-FF64A98AC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86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0E1247-C236-48AA-976C-C8F36D19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C3D586-6EB4-4B75-AD6C-224671E2E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344323-1326-49DA-A4E5-0F4E0DEB9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6A5F9-199B-4DA3-AAED-3B13DA2663CF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4A7A8-7CD6-469D-B6A6-A2C1BC037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B59B7F-4983-40A6-B4A1-9D22D8945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B69F-1272-45FD-A7F5-A3F25B4DB0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04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E8B29-4DE9-422B-860D-412679A68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" y="2514599"/>
            <a:ext cx="11445240" cy="2477454"/>
          </a:xfrm>
        </p:spPr>
        <p:txBody>
          <a:bodyPr>
            <a:normAutofit/>
          </a:bodyPr>
          <a:lstStyle/>
          <a:p>
            <a:r>
              <a:rPr lang="ru-RU" sz="6600" b="1" i="1" dirty="0">
                <a:latin typeface="ISOCPEUR" panose="020B0604020202020204" pitchFamily="34" charset="0"/>
              </a:rPr>
              <a:t>КУРСОВОЙ ПРОЕКТ</a:t>
            </a:r>
            <a:br>
              <a:rPr lang="ru-RU" dirty="0">
                <a:latin typeface="ISOCPEUR" panose="020B0604020202020204" pitchFamily="34" charset="0"/>
              </a:rPr>
            </a:br>
            <a:r>
              <a:rPr lang="ru-RU" sz="5300" i="1" dirty="0">
                <a:latin typeface="ISOCPEUR" panose="020B0604020202020204" pitchFamily="34" charset="0"/>
              </a:rPr>
              <a:t>Разработка базы данных</a:t>
            </a:r>
            <a:br>
              <a:rPr lang="ru-RU" sz="5300" i="1" dirty="0">
                <a:latin typeface="ISOCPEUR" panose="020B0604020202020204" pitchFamily="34" charset="0"/>
              </a:rPr>
            </a:br>
            <a:r>
              <a:rPr lang="ru-RU" sz="5300" i="1" dirty="0">
                <a:latin typeface="ISOCPEUR" panose="020B0604020202020204" pitchFamily="34" charset="0"/>
              </a:rPr>
              <a:t>«Продажа авиабилетов»</a:t>
            </a:r>
            <a:endParaRPr lang="ru-RU" sz="5300" dirty="0">
              <a:latin typeface="ISOCPEUR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F2B9D9-0E1E-4571-9630-516E091AC9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20940" y="5243513"/>
            <a:ext cx="4198620" cy="1188720"/>
          </a:xfrm>
        </p:spPr>
        <p:txBody>
          <a:bodyPr>
            <a:normAutofit fontScale="47500" lnSpcReduction="20000"/>
          </a:bodyPr>
          <a:lstStyle/>
          <a:p>
            <a:pPr algn="r"/>
            <a:r>
              <a:rPr lang="ru-RU" sz="3800" i="1" dirty="0">
                <a:latin typeface="ISOCPEUR" panose="020B0604020202020204" pitchFamily="34" charset="0"/>
              </a:rPr>
              <a:t>Руководитель проекта:</a:t>
            </a:r>
          </a:p>
          <a:p>
            <a:pPr algn="r"/>
            <a:r>
              <a:rPr lang="ru-RU" sz="3800" i="1" dirty="0">
                <a:latin typeface="ISOCPEUR" panose="020B0604020202020204" pitchFamily="34" charset="0"/>
              </a:rPr>
              <a:t>            Д.П. Егоров</a:t>
            </a:r>
          </a:p>
          <a:p>
            <a:pPr algn="r"/>
            <a:r>
              <a:rPr lang="ru-RU" sz="3800" i="1" dirty="0">
                <a:latin typeface="ISOCPEUR" panose="020B0604020202020204" pitchFamily="34" charset="0"/>
              </a:rPr>
              <a:t>Выполнил студент группы: ИСП-21            Ю. Д. Олийнык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A99AE-B055-48C6-98B9-EDDB250D4C21}"/>
              </a:ext>
            </a:extLst>
          </p:cNvPr>
          <p:cNvSpPr txBox="1"/>
          <p:nvPr/>
        </p:nvSpPr>
        <p:spPr>
          <a:xfrm>
            <a:off x="274320" y="388620"/>
            <a:ext cx="11445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>
                <a:latin typeface="ISOCPEUR" panose="020B0604020202020204" pitchFamily="34" charset="0"/>
              </a:rPr>
              <a:t>МИНИСТЕРСТВО ОБРАЗОВАНИЯ И НАУКИ РЕСПУБЛИКИ КОМИ</a:t>
            </a:r>
            <a:endParaRPr lang="ru-RU" sz="2400" dirty="0">
              <a:latin typeface="ISOCPEUR" panose="020B0604020202020204" pitchFamily="34" charset="0"/>
            </a:endParaRPr>
          </a:p>
          <a:p>
            <a:pPr algn="ctr"/>
            <a:r>
              <a:rPr lang="ru-RU" sz="2400" i="1" dirty="0">
                <a:latin typeface="ISOCPEUR" panose="020B0604020202020204" pitchFamily="34" charset="0"/>
              </a:rPr>
              <a:t>ГОСУДАРСТВЕННОЕ ПРОФЕССИОНАЛЬНОЕ ОБРАЗОВАТЕЛЬНОЕ УЧРЕЖДЕНИЕ</a:t>
            </a:r>
            <a:endParaRPr lang="ru-RU" sz="2400" dirty="0">
              <a:latin typeface="ISOCPEUR" panose="020B0604020202020204" pitchFamily="34" charset="0"/>
            </a:endParaRPr>
          </a:p>
          <a:p>
            <a:pPr algn="ctr"/>
            <a:r>
              <a:rPr lang="ru-RU" sz="2400" i="1" dirty="0">
                <a:latin typeface="ISOCPEUR" panose="020B0604020202020204" pitchFamily="34" charset="0"/>
              </a:rPr>
              <a:t>"ВОРКУТИНСКИЙ АРКТИЧЕСКИЙ ГОРНО-ПОЛИТЕХНИЧЕСКИЙ КОЛЛЕДЖ"</a:t>
            </a:r>
            <a:endParaRPr lang="ru-RU" sz="2400" dirty="0">
              <a:latin typeface="ISOCPEUR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637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483F3-7A2A-4CA5-9050-86648F50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И ЗАДАЧИ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75BF2-6039-46D1-BBDD-937BAB6459F9}"/>
              </a:ext>
            </a:extLst>
          </p:cNvPr>
          <p:cNvSpPr txBox="1"/>
          <p:nvPr/>
        </p:nvSpPr>
        <p:spPr>
          <a:xfrm>
            <a:off x="462224" y="1690688"/>
            <a:ext cx="961522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Объект: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база данных «Продажа авиабилетов».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Предмет: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автоматизация базы данных «Продажа авиабилетов».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работы: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базу данных «Продажи авиабилетов».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выбор инструментария;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	проектирование базы данных;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7675" algn="just"/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базу данных.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41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A1FB85-C1BD-4E1E-BA61-DD8FBEC89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8980" cy="1325563"/>
          </a:xfrm>
        </p:spPr>
        <p:txBody>
          <a:bodyPr>
            <a:normAutofit/>
          </a:bodyPr>
          <a:lstStyle/>
          <a:p>
            <a:r>
              <a:rPr lang="ru-RU" sz="3600" b="1" cap="all" dirty="0"/>
              <a:t>Выбор инструментария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C98CA-A600-4E78-BCA1-2A7729525A6B}"/>
              </a:ext>
            </a:extLst>
          </p:cNvPr>
          <p:cNvSpPr txBox="1"/>
          <p:nvPr/>
        </p:nvSpPr>
        <p:spPr>
          <a:xfrm flipH="1">
            <a:off x="323850" y="4045636"/>
            <a:ext cx="55863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0" i="0" dirty="0">
                <a:solidFill>
                  <a:srgbClr val="1D1D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Server — это реляционная система управления базами данных (СУБД), разработанная компанией Microsoft. Она предназначена для хранения и управления данными, а также для выполнения запросов к этим данным с использованием языка SQL (Structured Query Language)</a:t>
            </a:r>
            <a:r>
              <a:rPr lang="en-US" sz="2000" b="0" i="0" dirty="0">
                <a:solidFill>
                  <a:srgbClr val="1D1D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2242E7-4F16-460A-9ADC-6F40A86E887C}"/>
              </a:ext>
            </a:extLst>
          </p:cNvPr>
          <p:cNvSpPr txBox="1"/>
          <p:nvPr/>
        </p:nvSpPr>
        <p:spPr>
          <a:xfrm flipH="1">
            <a:off x="6281820" y="4045636"/>
            <a:ext cx="57440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0" i="0" dirty="0">
                <a:solidFill>
                  <a:srgbClr val="1D1D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Server Management Studio (SSMS) — это интегрированная среда разработки для управления и администрирования Microsoft SQL Server</a:t>
            </a:r>
            <a:r>
              <a:rPr lang="en-US" sz="2000" dirty="0">
                <a:solidFill>
                  <a:srgbClr val="1D1D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0" i="0" dirty="0">
                <a:solidFill>
                  <a:srgbClr val="1D1D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предоставляющая инструменты для работы с базами данных, включая создание, изменение и удаление объектов базы данных, выполнение запросов, управление пользователями и настройку безопасности</a:t>
            </a:r>
            <a:r>
              <a:rPr lang="en-US" sz="2000" b="0" i="0" dirty="0">
                <a:solidFill>
                  <a:srgbClr val="1D1D1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6" descr="Picture background">
            <a:extLst>
              <a:ext uri="{FF2B5EF4-FFF2-40B4-BE49-F238E27FC236}">
                <a16:creationId xmlns:a16="http://schemas.microsoft.com/office/drawing/2014/main" id="{45F28B5D-D8F5-4727-8B62-E63D7AAA4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986" y="1412647"/>
            <a:ext cx="3660059" cy="244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Picture background">
            <a:extLst>
              <a:ext uri="{FF2B5EF4-FFF2-40B4-BE49-F238E27FC236}">
                <a16:creationId xmlns:a16="http://schemas.microsoft.com/office/drawing/2014/main" id="{45692150-093E-45B0-A9D1-CC86B9163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881" y="1501245"/>
            <a:ext cx="5249948" cy="252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3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D2EDD4-33BB-4EFF-B373-ABD8820B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Анализ диаграммы </a:t>
            </a:r>
            <a:r>
              <a:rPr lang="en-US" sz="3600" b="1" cap="all" dirty="0"/>
              <a:t>ERD</a:t>
            </a:r>
            <a:endParaRPr lang="ru-RU" sz="3600" b="1" cap="all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1C8D614-EA2B-48FB-A140-65B8B05281D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00" y="1253173"/>
            <a:ext cx="4527650" cy="560482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9C482F-EEA2-47B5-9BB9-10BC0E9F3A0C}"/>
              </a:ext>
            </a:extLst>
          </p:cNvPr>
          <p:cNvSpPr txBox="1"/>
          <p:nvPr/>
        </p:nvSpPr>
        <p:spPr>
          <a:xfrm>
            <a:off x="5492800" y="1253173"/>
            <a:ext cx="6096000" cy="5302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900" b="0" i="0" dirty="0">
                <a:solidFill>
                  <a:srgbClr val="282C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900" b="0" i="0" dirty="0">
                <a:solidFill>
                  <a:srgbClr val="282C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Схема «сущность-связь» (также ERD или ER-диаграмма) — это разновидность блок-схемы, где показано, как разные «сущности» (люди, объекты, концепции и так далее) связаны между собой внутри системы. ER-диаграммы чаще всего применяются для проектирования и отладки реляционных баз данных в сфере образования, исследования и разработки программного обеспечения и информационных систем для бизнеса. ER-диаграммы (или ER-модели) полагаются на стандартный набор символов, включая прямоугольники, ромбы, овалы и соединительные линии, для отображения сущностей, их атрибутов и связей</a:t>
            </a:r>
            <a:r>
              <a:rPr lang="en-US" sz="1900" dirty="0">
                <a:solidFill>
                  <a:srgbClr val="282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77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992BA-2655-4DD7-8B15-16E8CD9A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Разработка базы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E6DC4D-F5D2-736A-BB14-BE5492B9E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1" t="5453" r="39989" b="13942"/>
          <a:stretch/>
        </p:blipFill>
        <p:spPr>
          <a:xfrm>
            <a:off x="5684017" y="1457813"/>
            <a:ext cx="6660576" cy="491364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969F8D1-3421-E709-17CF-10A7F90EC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3" r="48482" b="17404"/>
          <a:stretch/>
        </p:blipFill>
        <p:spPr>
          <a:xfrm>
            <a:off x="221063" y="1457813"/>
            <a:ext cx="5627077" cy="50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8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7703D-F950-4479-910F-88E6F83A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cap="all" dirty="0"/>
              <a:t>Разработка базы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56BFA73-C48C-47D6-B7CE-8AE1E1A38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413" y="1394269"/>
            <a:ext cx="9481173" cy="5244275"/>
          </a:xfrm>
        </p:spPr>
      </p:pic>
    </p:spTree>
    <p:extLst>
      <p:ext uri="{BB962C8B-B14F-4D97-AF65-F5344CB8AC3E}">
        <p14:creationId xmlns:p14="http://schemas.microsoft.com/office/powerpoint/2010/main" val="213916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D9F6A-754F-4B20-98AA-B6CDD9C5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4E03E-ECF4-4F19-A853-4F50EA97793C}"/>
              </a:ext>
            </a:extLst>
          </p:cNvPr>
          <p:cNvSpPr txBox="1"/>
          <p:nvPr/>
        </p:nvSpPr>
        <p:spPr>
          <a:xfrm>
            <a:off x="473583" y="1690688"/>
            <a:ext cx="11244834" cy="4115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выполнения курсового проекта была разработана база данных для системы продажи авиабилетов, которая отвечает современным требованиям и обеспечивает эффективное управление данными. Основное внимание было уделено проектированию структуры базы данных, которая включает в себя ключевые сущности, такие как билеты, рейсы, самолёты, авиакомпании, пассажиры, аэропорты, сотрудники, должности.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проведенной работы была достигнута цель проекта — создание функциональной и надежной базы данных, которая может быть использована в реальных условиях для автоматизации процессов продажи авиабилетов. Дальнейшие шаги могут включать интеграцию с веб-интерфейсом и информационной системой, что позволит расширить функциональность системы и улучшить пользовательский опыт.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688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BBEA2-6B1C-4851-8A1B-BAFAC477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b="1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774316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404</Words>
  <Application>Microsoft Office PowerPoint</Application>
  <PresentationFormat>Широкоэкранный</PresentationFormat>
  <Paragraphs>27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ISOCPEUR</vt:lpstr>
      <vt:lpstr>Times New Roman</vt:lpstr>
      <vt:lpstr>Тема Office</vt:lpstr>
      <vt:lpstr>КУРСОВОЙ ПРОЕКТ Разработка базы данных «Продажа авиабилетов»</vt:lpstr>
      <vt:lpstr>ЦЕЛЬ И ЗАДАЧИ</vt:lpstr>
      <vt:lpstr>Выбор инструментария</vt:lpstr>
      <vt:lpstr>Анализ диаграммы ERD</vt:lpstr>
      <vt:lpstr>Разработка базы данных</vt:lpstr>
      <vt:lpstr>Разработка базы данных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«Разработка информационной системы НАЗВАНИЕ».</dc:title>
  <dc:creator>РС-1</dc:creator>
  <cp:lastModifiedBy>Юрий Олийнык</cp:lastModifiedBy>
  <cp:revision>9</cp:revision>
  <dcterms:created xsi:type="dcterms:W3CDTF">2021-04-30T05:44:13Z</dcterms:created>
  <dcterms:modified xsi:type="dcterms:W3CDTF">2025-01-21T09:39:32Z</dcterms:modified>
</cp:coreProperties>
</file>