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3" r:id="rId5"/>
    <p:sldId id="265" r:id="rId6"/>
    <p:sldId id="264" r:id="rId7"/>
    <p:sldId id="269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8BDF2-0D30-4C9E-B737-AE1D6328FFFD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A085C-D298-4614-9D6E-B1E29703A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A085C-D298-4614-9D6E-B1E29703A9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32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«Продажа авиабилетов»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ИСП-21            Ю. Д. Олийнык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75BF2-6039-46D1-BBDD-937BAB6459F9}"/>
              </a:ext>
            </a:extLst>
          </p:cNvPr>
          <p:cNvSpPr txBox="1"/>
          <p:nvPr/>
        </p:nvSpPr>
        <p:spPr>
          <a:xfrm>
            <a:off x="87629" y="1690688"/>
            <a:ext cx="99898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 «Продажа авиабилетов».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автоматизация базы данных «Продажа авиабилетов».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«Продажи авиабилетов».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выбор инструментария;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проектирование базы данных;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98CA-A600-4E78-BCA1-2A7729525A6B}"/>
              </a:ext>
            </a:extLst>
          </p:cNvPr>
          <p:cNvSpPr txBox="1"/>
          <p:nvPr/>
        </p:nvSpPr>
        <p:spPr>
          <a:xfrm flipH="1">
            <a:off x="323850" y="4045636"/>
            <a:ext cx="5586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— это реляционная система управления базами данных (СУБД), разработанная компанией Microsoft. Она предназначена для хранения и управления данными, а также для выполнения запросов к этим данным с использованием языка SQL (Structured Query Language)</a:t>
            </a:r>
            <a:r>
              <a:rPr lang="en-US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242E7-4F16-460A-9ADC-6F40A86E887C}"/>
              </a:ext>
            </a:extLst>
          </p:cNvPr>
          <p:cNvSpPr txBox="1"/>
          <p:nvPr/>
        </p:nvSpPr>
        <p:spPr>
          <a:xfrm flipH="1">
            <a:off x="6281820" y="4045636"/>
            <a:ext cx="5744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(SSMS) — это интегрированная среда разработки для управления и администрирования Microsoft SQL Server</a:t>
            </a:r>
            <a:r>
              <a:rPr lang="en-US" sz="2000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предоставляющая инструменты для работы с базами данных, включая создание, изменение и удаление объектов базы данных, выполнение запросов, управление пользователями и настройку безопасности</a:t>
            </a:r>
            <a:r>
              <a:rPr lang="en-US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Picture background">
            <a:extLst>
              <a:ext uri="{FF2B5EF4-FFF2-40B4-BE49-F238E27FC236}">
                <a16:creationId xmlns:a16="http://schemas.microsoft.com/office/drawing/2014/main" id="{45F28B5D-D8F5-4727-8B62-E63D7AAA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86" y="1412647"/>
            <a:ext cx="3660059" cy="24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icture background">
            <a:extLst>
              <a:ext uri="{FF2B5EF4-FFF2-40B4-BE49-F238E27FC236}">
                <a16:creationId xmlns:a16="http://schemas.microsoft.com/office/drawing/2014/main" id="{45692150-093E-45B0-A9D1-CC86B916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81" y="1501245"/>
            <a:ext cx="5249948" cy="25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C8D614-EA2B-48FB-A140-65B8B05281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0" y="1253173"/>
            <a:ext cx="4527650" cy="56048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9C482F-EEA2-47B5-9BB9-10BC0E9F3A0C}"/>
              </a:ext>
            </a:extLst>
          </p:cNvPr>
          <p:cNvSpPr txBox="1"/>
          <p:nvPr/>
        </p:nvSpPr>
        <p:spPr>
          <a:xfrm>
            <a:off x="5492800" y="1253173"/>
            <a:ext cx="6096000" cy="530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 «сущность-связь» (также ERD или ER-диаграмма) — это разновидность блок-схемы, где показано, как разные «сущности» (люди, объекты, концепции и так далее) связаны между собой внутри системы. ER-диаграммы чаще всего применяются для проектирования и отладки реляционных баз данных в сфере образования, исследования и разработки программного обеспечения и информационных систем для бизнеса. ER-диаграммы (или ER-модели) полагаются на стандартный набор символов, включая прямоугольники, ромбы, овалы и соединительные линии, для отображения сущностей, их атрибутов и связей</a:t>
            </a:r>
            <a:r>
              <a:rPr lang="en-US" sz="1900" dirty="0">
                <a:solidFill>
                  <a:srgbClr val="28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BFA73-C48C-47D6-B7CE-8AE1E1A3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413" y="1394269"/>
            <a:ext cx="9481173" cy="5244275"/>
          </a:xfr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6F14F3-068A-46D3-85A2-A45FF64D3A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411795"/>
            <a:ext cx="7115112" cy="300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46EE86-970F-4D33-8CD5-1AA0275211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64" y="3429000"/>
            <a:ext cx="7019544" cy="3004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E03E-ECF4-4F19-A853-4F50EA97793C}"/>
              </a:ext>
            </a:extLst>
          </p:cNvPr>
          <p:cNvSpPr txBox="1"/>
          <p:nvPr/>
        </p:nvSpPr>
        <p:spPr>
          <a:xfrm>
            <a:off x="473583" y="1690688"/>
            <a:ext cx="11244834" cy="41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курсового проекта была разработана база данных для системы продажи авиабилетов, которая отвечает современным требованиям и обеспечивает эффективное управление данными. Основное внимание было уделено проектированию структуры базы данных, которая включает в себя ключевые сущности, такие как билеты, рейсы, самолёты, авиакомпании, пассажиры, аэропорты, сотрудники, должности.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проведенной работы была достигнута цель проекта — создание функциональной и надежной базы данных, которая может быть использована в реальных условиях для автоматизации процессов продажи авиабилетов. Дальнейшие шаги могут включать интеграцию с веб-интерфейсом и информационной системой, что позволит расширить функциональность системы и улучшить пользовательский опыт.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404</Words>
  <Application>Microsoft Office PowerPoint</Application>
  <PresentationFormat>Широкоэкранный</PresentationFormat>
  <Paragraphs>27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ISOCPEUR</vt:lpstr>
      <vt:lpstr>Times New Roman</vt:lpstr>
      <vt:lpstr>Тема Office</vt:lpstr>
      <vt:lpstr>КУРСОВОЙ ПРОЕКТ Разработка базы данных «Продажа авиабилетов»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Юрий Олийнык</cp:lastModifiedBy>
  <cp:revision>8</cp:revision>
  <dcterms:created xsi:type="dcterms:W3CDTF">2021-04-30T05:44:13Z</dcterms:created>
  <dcterms:modified xsi:type="dcterms:W3CDTF">2025-01-21T08:47:39Z</dcterms:modified>
</cp:coreProperties>
</file>