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3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1" autoAdjust="0"/>
  </p:normalViewPr>
  <p:slideViewPr>
    <p:cSldViewPr snapToGrid="0">
      <p:cViewPr varScale="1">
        <p:scale>
          <a:sx n="69" d="100"/>
          <a:sy n="69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05C8-185C-4FDD-9217-595627B7CD3E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5A1F-71C2-4A8D-B056-9F7873193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5A1F-71C2-4A8D-B056-9F78731930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github.com/Yuras67/Course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информационной системы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«Продажа компьютерной периферии»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Ю.Д. Олийнык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10"/>
            <a:ext cx="10515600" cy="125460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78B8B-0C10-6838-032E-B3160501086F}"/>
              </a:ext>
            </a:extLst>
          </p:cNvPr>
          <p:cNvSpPr txBox="1"/>
          <p:nvPr/>
        </p:nvSpPr>
        <p:spPr>
          <a:xfrm>
            <a:off x="464634" y="1343818"/>
            <a:ext cx="11262731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курсового проекта, а именно создание автоматизированной информационной системы «Продажа компьютерной периферией», были спроектированы Проволочные 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диаграммы. Автоматизированная информационная система была разработана для сотрудников (продавца-консультанта, работника склада, администратора информационной системы). С ее помощью можно быстро создавать, скачивать и печатать необходимые отчеты. 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04" y="154136"/>
            <a:ext cx="10515600" cy="5419287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информационную систему «Компьютерный магазин»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641C49-D889-4A3C-9400-B617B2F22075}"/>
              </a:ext>
            </a:extLst>
          </p:cNvPr>
          <p:cNvSpPr txBox="1">
            <a:spLocks/>
          </p:cNvSpPr>
          <p:nvPr/>
        </p:nvSpPr>
        <p:spPr>
          <a:xfrm>
            <a:off x="304242" y="2863780"/>
            <a:ext cx="10515600" cy="379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инструментария;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834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47" y="415602"/>
            <a:ext cx="11084511" cy="6026796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выбранной темы заключается в растущем спросе на компьютерную технику и аксессуары. Компьютерная периферия – вспомогательные устройства, используемые для ввода информации в компьютер и получения информации из него – такие как мыши, клавиатуры, мониторы, принтеры и другие устройства, является неотъемлемой частью работы во многих сферах деятельность, так и в повседневной жизни людей.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88898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8B385-2A35-49B5-B3FF-973000495D62}"/>
              </a:ext>
            </a:extLst>
          </p:cNvPr>
          <p:cNvSpPr txBox="1"/>
          <p:nvPr/>
        </p:nvSpPr>
        <p:spPr>
          <a:xfrm flipH="1">
            <a:off x="825949" y="3433241"/>
            <a:ext cx="3408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.NET – это платформа с открытым исходным кодом для создания настольных, мобильных и веб-приложений.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E7E5-8335-41AD-BA09-D9EDFAB59E25}"/>
              </a:ext>
            </a:extLst>
          </p:cNvPr>
          <p:cNvSpPr txBox="1"/>
          <p:nvPr/>
        </p:nvSpPr>
        <p:spPr>
          <a:xfrm flipH="1">
            <a:off x="4572318" y="3429000"/>
            <a:ext cx="3408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C# — современный объектно-ориентированный 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типобезопасный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язык программирования.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A9088-281C-48C1-921D-AA8C0917AE2C}"/>
              </a:ext>
            </a:extLst>
          </p:cNvPr>
          <p:cNvSpPr txBox="1"/>
          <p:nvPr/>
        </p:nvSpPr>
        <p:spPr>
          <a:xfrm flipH="1">
            <a:off x="8318686" y="3423425"/>
            <a:ext cx="3976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Foundation (WPF) представляет собой обширный API-интерфейс для создания настольных графических программ, имеющих насыщенный дизайн и интерактивность.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BB4FDB0-C66C-41F2-8109-AE48A0D8B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8" y="2153336"/>
            <a:ext cx="3526971" cy="12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EF4DC0B2-7A3D-99A8-CDBB-8D4F463E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98" y="2119628"/>
            <a:ext cx="2278604" cy="12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0AE22BA-7356-6B1C-19E6-302FB304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51" y="1810307"/>
            <a:ext cx="3440620" cy="16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5BC800-D497-446E-94F9-BBF2BDD7D3E1}"/>
              </a:ext>
            </a:extLst>
          </p:cNvPr>
          <p:cNvSpPr txBox="1"/>
          <p:nvPr/>
        </p:nvSpPr>
        <p:spPr>
          <a:xfrm flipH="1">
            <a:off x="553705" y="3145654"/>
            <a:ext cx="3408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система управления базами данных, в работе с которой используется язык программирования SQL.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A6B5B-80EB-4DCF-B8BE-ED5AA652D768}"/>
              </a:ext>
            </a:extLst>
          </p:cNvPr>
          <p:cNvSpPr txBox="1"/>
          <p:nvPr/>
        </p:nvSpPr>
        <p:spPr>
          <a:xfrm flipH="1">
            <a:off x="4391753" y="3145654"/>
            <a:ext cx="3408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(SSMS) — это интегрированная среда для управления любой инфраструктурой SQL.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C751E-505B-4257-8C95-F71FC78AFED1}"/>
              </a:ext>
            </a:extLst>
          </p:cNvPr>
          <p:cNvSpPr txBox="1"/>
          <p:nvPr/>
        </p:nvSpPr>
        <p:spPr>
          <a:xfrm flipH="1">
            <a:off x="8229802" y="3145654"/>
            <a:ext cx="340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— это набор технологий в ADO.NET, которые поддерживают разработку приложений программного обеспечения, ориентированных на данные.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448C14B3-3977-2B57-3EAC-904DB434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7" y="891372"/>
            <a:ext cx="3143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A4C905A4-BAD4-5BA1-CB05-8ADB4020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52" y="1047881"/>
            <a:ext cx="4034895" cy="19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C10B1409-9F97-BC57-6839-CE6C67F4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47" y="969627"/>
            <a:ext cx="3447094" cy="193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диаграммы </a:t>
            </a: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ru-RU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0EDA99-B0B4-97BD-4462-5090CBDA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51" y="1103971"/>
            <a:ext cx="8583093" cy="57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EAA2AA-F2D1-A417-18C1-841156B9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4584"/>
            <a:ext cx="10408882" cy="591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5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информационной системы</a:t>
            </a:r>
            <a:endParaRPr lang="ru-RU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BFDCE-231A-4807-ABA5-B7EEB905E109}"/>
              </a:ext>
            </a:extLst>
          </p:cNvPr>
          <p:cNvSpPr txBox="1"/>
          <p:nvPr/>
        </p:nvSpPr>
        <p:spPr>
          <a:xfrm>
            <a:off x="838200" y="1474913"/>
            <a:ext cx="203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Окно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«Авторизация»</a:t>
            </a:r>
            <a:endParaRPr lang="ru-RU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0677E-7495-473B-87D4-754F635C1332}"/>
              </a:ext>
            </a:extLst>
          </p:cNvPr>
          <p:cNvSpPr txBox="1"/>
          <p:nvPr/>
        </p:nvSpPr>
        <p:spPr>
          <a:xfrm>
            <a:off x="7441743" y="1404294"/>
            <a:ext cx="1658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Окно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«Отчеты»</a:t>
            </a:r>
            <a:endParaRPr lang="ru-RU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53116-919F-4B5C-B416-80467CAC3048}"/>
              </a:ext>
            </a:extLst>
          </p:cNvPr>
          <p:cNvSpPr txBox="1"/>
          <p:nvPr/>
        </p:nvSpPr>
        <p:spPr>
          <a:xfrm>
            <a:off x="3488860" y="6334330"/>
            <a:ext cx="24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Окно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C231-B65B-4608-8181-4CC5A42F2BB0}"/>
              </a:ext>
            </a:extLst>
          </p:cNvPr>
          <p:cNvSpPr txBox="1"/>
          <p:nvPr/>
        </p:nvSpPr>
        <p:spPr>
          <a:xfrm>
            <a:off x="8613452" y="6334330"/>
            <a:ext cx="339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«Клиенты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продажа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товары»</a:t>
            </a:r>
            <a:endParaRPr lang="ru-RU" sz="16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C9E2F0-E742-EC2D-C80D-45FF2CAA4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3" y="1813467"/>
            <a:ext cx="3063952" cy="2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68BF40-3BEA-082E-2325-A47E297A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5" y="1727249"/>
            <a:ext cx="3713717" cy="233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B24BE2-C27A-0901-E847-E7B13B09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12" y="3938720"/>
            <a:ext cx="3813949" cy="23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0C3E27-FFD5-4B09-5614-B775AC63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48" y="4060693"/>
            <a:ext cx="3562907" cy="22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146"/>
            <a:ext cx="10515600" cy="1325563"/>
          </a:xfrm>
        </p:spPr>
        <p:txBody>
          <a:bodyPr/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</a:t>
            </a:r>
            <a:b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</a:t>
            </a:r>
            <a:endParaRPr lang="ru-RU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7F74F-4494-A2C3-1E53-96D4B6EAE7EF}"/>
              </a:ext>
            </a:extLst>
          </p:cNvPr>
          <p:cNvSpPr txBox="1"/>
          <p:nvPr/>
        </p:nvSpPr>
        <p:spPr>
          <a:xfrm>
            <a:off x="838199" y="1408612"/>
            <a:ext cx="6442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Yuras67/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Course_project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(github.com)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539612-9B46-C072-4C8F-E706422B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9" y="1993387"/>
            <a:ext cx="11151220" cy="48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348</Words>
  <Application>Microsoft Office PowerPoint</Application>
  <PresentationFormat>Широкоэкранный</PresentationFormat>
  <Paragraphs>37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ISOCPEUR</vt:lpstr>
      <vt:lpstr>Times New Roman</vt:lpstr>
      <vt:lpstr>Тема Office</vt:lpstr>
      <vt:lpstr>КУРСОВОЙ ПРОЕКТ Разработка информационной системы «Продажа компьютерной периферии»</vt:lpstr>
      <vt:lpstr>Презентация PowerPoint</vt:lpstr>
      <vt:lpstr>Презентация PowerPoint</vt:lpstr>
      <vt:lpstr>Выбор инструментария</vt:lpstr>
      <vt:lpstr>Презентация PowerPoint</vt:lpstr>
      <vt:lpstr>Анализ диаграммы ERD</vt:lpstr>
      <vt:lpstr>Разработка базы данных</vt:lpstr>
      <vt:lpstr>Разработка ПРОТОТИПА информационной системы</vt:lpstr>
      <vt:lpstr>Программирование 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Юрий Олийнык</cp:lastModifiedBy>
  <cp:revision>13</cp:revision>
  <dcterms:created xsi:type="dcterms:W3CDTF">2021-04-30T05:44:13Z</dcterms:created>
  <dcterms:modified xsi:type="dcterms:W3CDTF">2024-05-13T09:42:27Z</dcterms:modified>
</cp:coreProperties>
</file>