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C2B55-8613-4371-9B5C-82279084994C}" v="2901" dt="2020-05-02T10:46:4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OnlineDiary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Сайт для класса во время дистанционного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2685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Начало</a:t>
            </a:r>
            <a:r>
              <a:rPr lang="en-US" sz="4600" dirty="0"/>
              <a:t> </a:t>
            </a:r>
            <a:r>
              <a:rPr lang="en-US" sz="4600" dirty="0" err="1"/>
              <a:t>работы</a:t>
            </a:r>
            <a:r>
              <a:rPr lang="en-US" sz="4600" dirty="0"/>
              <a:t> </a:t>
            </a:r>
            <a:r>
              <a:rPr lang="en-US" sz="4600" dirty="0" err="1"/>
              <a:t>ученика</a:t>
            </a:r>
            <a:endParaRPr lang="en-US" sz="4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/>
              <a:t>А </a:t>
            </a:r>
            <a:r>
              <a:rPr lang="en-US" sz="2000" dirty="0" err="1"/>
              <a:t>ученику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начала</a:t>
            </a:r>
            <a:r>
              <a:rPr lang="en-US" sz="2000" dirty="0"/>
              <a:t> </a:t>
            </a:r>
            <a:r>
              <a:rPr lang="en-US" sz="2000" dirty="0" err="1"/>
              <a:t>требуется</a:t>
            </a:r>
            <a:r>
              <a:rPr lang="en-US" sz="2000" dirty="0"/>
              <a:t> </a:t>
            </a:r>
            <a:r>
              <a:rPr lang="en-US" sz="2000" dirty="0" err="1"/>
              <a:t>нажать</a:t>
            </a:r>
            <a:r>
              <a:rPr lang="en-US" sz="2000" dirty="0"/>
              <a:t> </a:t>
            </a:r>
            <a:r>
              <a:rPr lang="en-US" sz="2000" dirty="0" err="1"/>
              <a:t>присоединиться</a:t>
            </a:r>
            <a:r>
              <a:rPr lang="en-US" sz="2000" dirty="0"/>
              <a:t> к </a:t>
            </a:r>
            <a:r>
              <a:rPr lang="en-US" sz="2000" dirty="0" err="1"/>
              <a:t>классу</a:t>
            </a:r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6944110-D518-4F7F-A8D2-6546486BAA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26966" y="1493285"/>
            <a:ext cx="6725728" cy="3813919"/>
          </a:xfrm>
        </p:spPr>
      </p:pic>
    </p:spTree>
    <p:extLst>
      <p:ext uri="{BB962C8B-B14F-4D97-AF65-F5344CB8AC3E}">
        <p14:creationId xmlns:p14="http://schemas.microsoft.com/office/powerpoint/2010/main" val="352949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Вход</a:t>
            </a:r>
            <a:r>
              <a:rPr lang="en-US" sz="4600" dirty="0"/>
              <a:t> в </a:t>
            </a:r>
            <a:r>
              <a:rPr lang="en-US" sz="4600" dirty="0" err="1"/>
              <a:t>группу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Ученику</a:t>
            </a:r>
            <a:r>
              <a:rPr lang="en-US" sz="2000" dirty="0"/>
              <a:t> </a:t>
            </a:r>
            <a:r>
              <a:rPr lang="en-US" sz="2000" dirty="0" err="1"/>
              <a:t>требуется</a:t>
            </a:r>
            <a:r>
              <a:rPr lang="en-US" sz="2000" dirty="0"/>
              <a:t> </a:t>
            </a:r>
            <a:r>
              <a:rPr lang="en-US" sz="2000" dirty="0" err="1"/>
              <a:t>ввести</a:t>
            </a:r>
            <a:r>
              <a:rPr lang="en-US" sz="2000" dirty="0"/>
              <a:t> ID , </a:t>
            </a:r>
            <a:r>
              <a:rPr lang="en-US" sz="2000" dirty="0" err="1"/>
              <a:t>который</a:t>
            </a:r>
            <a:r>
              <a:rPr lang="en-US" sz="2000" dirty="0"/>
              <a:t> </a:t>
            </a:r>
            <a:r>
              <a:rPr lang="en-US" sz="2000" dirty="0" err="1"/>
              <a:t>дал</a:t>
            </a:r>
            <a:r>
              <a:rPr lang="en-US" sz="2000" dirty="0"/>
              <a:t> </a:t>
            </a:r>
            <a:r>
              <a:rPr lang="en-US" sz="2000" dirty="0" err="1"/>
              <a:t>ему</a:t>
            </a:r>
            <a:r>
              <a:rPr lang="en-US" sz="2000" dirty="0"/>
              <a:t> </a:t>
            </a:r>
            <a:r>
              <a:rPr lang="en-US" sz="2000" dirty="0" err="1"/>
              <a:t>учитель</a:t>
            </a:r>
            <a:r>
              <a:rPr lang="en-US" sz="2000" dirty="0"/>
              <a:t>, </a:t>
            </a:r>
            <a:r>
              <a:rPr lang="en-US" sz="2000" dirty="0" err="1"/>
              <a:t>чтобы</a:t>
            </a:r>
            <a:r>
              <a:rPr lang="en-US" sz="2000" dirty="0"/>
              <a:t> </a:t>
            </a:r>
            <a:r>
              <a:rPr lang="en-US" sz="2000" dirty="0" err="1"/>
              <a:t>зайти</a:t>
            </a:r>
            <a:r>
              <a:rPr lang="en-US" sz="2000" dirty="0"/>
              <a:t> в </a:t>
            </a:r>
            <a:r>
              <a:rPr lang="en-US" sz="2000" dirty="0" err="1"/>
              <a:t>класс</a:t>
            </a:r>
          </a:p>
        </p:txBody>
      </p:sp>
      <p:pic>
        <p:nvPicPr>
          <p:cNvPr id="13" name="Рисунок 1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4790A31-9030-4703-B25E-965AA270B1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12748" y="1504198"/>
            <a:ext cx="6892339" cy="3841305"/>
          </a:xfrm>
        </p:spPr>
      </p:pic>
    </p:spTree>
    <p:extLst>
      <p:ext uri="{BB962C8B-B14F-4D97-AF65-F5344CB8AC3E}">
        <p14:creationId xmlns:p14="http://schemas.microsoft.com/office/powerpoint/2010/main" val="293412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Главная</a:t>
            </a:r>
            <a:r>
              <a:rPr lang="en-US" sz="4600" dirty="0"/>
              <a:t> </a:t>
            </a:r>
            <a:r>
              <a:rPr lang="en-US" sz="4600" dirty="0" err="1"/>
              <a:t>страница</a:t>
            </a:r>
            <a:r>
              <a:rPr lang="en-US" sz="4600" dirty="0"/>
              <a:t> </a:t>
            </a:r>
            <a:r>
              <a:rPr lang="en-US" sz="4600" dirty="0" err="1"/>
              <a:t>ученика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Теперь</a:t>
            </a:r>
            <a:r>
              <a:rPr lang="en-US" sz="2000" dirty="0"/>
              <a:t>, </a:t>
            </a:r>
            <a:r>
              <a:rPr lang="en-US" sz="2000" dirty="0" err="1"/>
              <a:t>когда</a:t>
            </a:r>
            <a:r>
              <a:rPr lang="en-US" sz="2000" dirty="0"/>
              <a:t> </a:t>
            </a:r>
            <a:r>
              <a:rPr lang="en-US" sz="2000" dirty="0" err="1"/>
              <a:t>ученик</a:t>
            </a:r>
            <a:r>
              <a:rPr lang="en-US" sz="2000" dirty="0"/>
              <a:t> </a:t>
            </a:r>
            <a:r>
              <a:rPr lang="en-US" sz="2000" dirty="0" err="1"/>
              <a:t>зашел</a:t>
            </a:r>
            <a:r>
              <a:rPr lang="en-US" sz="2000" dirty="0"/>
              <a:t> в </a:t>
            </a:r>
            <a:r>
              <a:rPr lang="en-US" sz="2000" dirty="0" err="1"/>
              <a:t>класс</a:t>
            </a:r>
            <a:r>
              <a:rPr lang="en-US" sz="2000" dirty="0"/>
              <a:t>, </a:t>
            </a:r>
            <a:r>
              <a:rPr lang="en-US" sz="2000" dirty="0" err="1"/>
              <a:t>он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зайти</a:t>
            </a:r>
            <a:r>
              <a:rPr lang="en-US" sz="2000" dirty="0"/>
              <a:t> в </a:t>
            </a:r>
            <a:r>
              <a:rPr lang="en-US" sz="2000" dirty="0" err="1"/>
              <a:t>класс</a:t>
            </a:r>
            <a:r>
              <a:rPr lang="en-US" sz="2000" dirty="0"/>
              <a:t> и </a:t>
            </a:r>
            <a:r>
              <a:rPr lang="en-US" sz="2000" dirty="0" err="1"/>
              <a:t>посмотреть</a:t>
            </a:r>
            <a:r>
              <a:rPr lang="en-US" sz="2000" dirty="0"/>
              <a:t> </a:t>
            </a:r>
            <a:r>
              <a:rPr lang="en-US" sz="2000" dirty="0" err="1"/>
              <a:t>домашнюю</a:t>
            </a:r>
            <a:r>
              <a:rPr lang="en-US" sz="2000" dirty="0"/>
              <a:t> </a:t>
            </a:r>
            <a:r>
              <a:rPr lang="en-US" sz="2000" dirty="0" err="1"/>
              <a:t>работу</a:t>
            </a:r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76F99BA-6465-464F-9B35-E83029A4D9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30261" y="1390043"/>
            <a:ext cx="6898255" cy="3857050"/>
          </a:xfrm>
        </p:spPr>
      </p:pic>
    </p:spTree>
    <p:extLst>
      <p:ext uri="{BB962C8B-B14F-4D97-AF65-F5344CB8AC3E}">
        <p14:creationId xmlns:p14="http://schemas.microsoft.com/office/powerpoint/2010/main" val="23723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353EA-17CC-4833-A1CE-B066BD92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Backend</a:t>
            </a:r>
            <a:r>
              <a:rPr lang="ru-RU" dirty="0"/>
              <a:t> 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F63BB0-EA5E-4149-B8C3-FB276A080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База данных и код сайта </a:t>
            </a:r>
            <a:r>
              <a:rPr lang="ru-RU" dirty="0" err="1"/>
              <a:t>OnlineDiary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4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База</a:t>
            </a:r>
            <a:r>
              <a:rPr lang="en-US" sz="4600" dirty="0"/>
              <a:t> </a:t>
            </a:r>
            <a:r>
              <a:rPr lang="en-US" sz="4600" dirty="0" err="1"/>
              <a:t>данных</a:t>
            </a:r>
            <a:r>
              <a:rPr lang="en-US" sz="4600" dirty="0"/>
              <a:t> </a:t>
            </a:r>
            <a:r>
              <a:rPr lang="en-US" sz="4600" dirty="0" err="1"/>
              <a:t>сайта</a:t>
            </a:r>
            <a:endParaRPr lang="ru-RU" dirty="0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Все</a:t>
            </a:r>
            <a:r>
              <a:rPr lang="en-US" sz="2000" dirty="0"/>
              <a:t> </a:t>
            </a:r>
            <a:r>
              <a:rPr lang="en-US" sz="2000" dirty="0" err="1"/>
              <a:t>пользователи</a:t>
            </a:r>
            <a:r>
              <a:rPr lang="en-US" sz="2000" dirty="0"/>
              <a:t> и </a:t>
            </a:r>
            <a:r>
              <a:rPr lang="en-US" sz="2000" dirty="0" err="1"/>
              <a:t>группы</a:t>
            </a:r>
            <a:r>
              <a:rPr lang="en-US" sz="2000" dirty="0"/>
              <a:t> </a:t>
            </a:r>
            <a:r>
              <a:rPr lang="en-US" sz="2000" dirty="0" err="1"/>
              <a:t>занимают</a:t>
            </a:r>
            <a:r>
              <a:rPr lang="en-US" sz="2000" dirty="0"/>
              <a:t> </a:t>
            </a:r>
            <a:r>
              <a:rPr lang="en-US" sz="2000" dirty="0" err="1"/>
              <a:t>отдельные</a:t>
            </a:r>
            <a:r>
              <a:rPr lang="en-US" sz="2000" dirty="0"/>
              <a:t> </a:t>
            </a:r>
            <a:r>
              <a:rPr lang="en-US" sz="2000" dirty="0" err="1"/>
              <a:t>ячейки</a:t>
            </a:r>
            <a:r>
              <a:rPr lang="en-US" sz="2000" dirty="0"/>
              <a:t> в </a:t>
            </a:r>
            <a:r>
              <a:rPr lang="en-US" sz="2000" dirty="0" err="1"/>
              <a:t>базе</a:t>
            </a:r>
            <a:r>
              <a:rPr lang="en-US" sz="2000" dirty="0"/>
              <a:t> </a:t>
            </a:r>
            <a:r>
              <a:rPr lang="en-US" sz="2000" dirty="0" err="1"/>
              <a:t>данных</a:t>
            </a:r>
            <a:r>
              <a:rPr lang="en-US" sz="2000" dirty="0"/>
              <a:t>, к </a:t>
            </a:r>
            <a:r>
              <a:rPr lang="en-US" sz="2000" dirty="0" err="1"/>
              <a:t>которой</a:t>
            </a:r>
            <a:r>
              <a:rPr lang="en-US" sz="2000" dirty="0"/>
              <a:t> </a:t>
            </a:r>
            <a:r>
              <a:rPr lang="en-US" sz="2000" dirty="0" err="1"/>
              <a:t>обращается</a:t>
            </a:r>
            <a:r>
              <a:rPr lang="en-US" sz="2000" dirty="0"/>
              <a:t> </a:t>
            </a:r>
            <a:r>
              <a:rPr lang="en-US" sz="2000" dirty="0" err="1"/>
              <a:t>сайт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83F0AE1-FF1A-4F4D-960B-EC3A133F42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069616" y="1489821"/>
            <a:ext cx="7021735" cy="3970701"/>
          </a:xfrm>
        </p:spPr>
      </p:pic>
    </p:spTree>
    <p:extLst>
      <p:ext uri="{BB962C8B-B14F-4D97-AF65-F5344CB8AC3E}">
        <p14:creationId xmlns:p14="http://schemas.microsoft.com/office/powerpoint/2010/main" val="10494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Х</a:t>
            </a:r>
            <a:r>
              <a:rPr lang="en-US" sz="4600" b="1" dirty="0" err="1">
                <a:ea typeface="+mj-lt"/>
                <a:cs typeface="+mj-lt"/>
              </a:rPr>
              <a:t>еширование</a:t>
            </a:r>
            <a:r>
              <a:rPr lang="en-US" sz="4600" b="1" dirty="0">
                <a:ea typeface="+mj-lt"/>
                <a:cs typeface="+mj-lt"/>
              </a:rPr>
              <a:t> </a:t>
            </a:r>
            <a:r>
              <a:rPr lang="en-US" sz="4600" b="1" dirty="0" err="1">
                <a:ea typeface="+mj-lt"/>
                <a:cs typeface="+mj-lt"/>
              </a:rPr>
              <a:t>паролей</a:t>
            </a:r>
            <a:endParaRPr lang="en-US" sz="4600" dirty="0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Пароли</a:t>
            </a:r>
            <a:r>
              <a:rPr lang="en-US" sz="2000" dirty="0"/>
              <a:t>, </a:t>
            </a:r>
            <a:r>
              <a:rPr lang="en-US" sz="2000" dirty="0" err="1"/>
              <a:t>сохраненные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сайте</a:t>
            </a:r>
            <a:r>
              <a:rPr lang="en-US" sz="2000" dirty="0"/>
              <a:t>, </a:t>
            </a:r>
            <a:r>
              <a:rPr lang="en-US" sz="2000" dirty="0" err="1"/>
              <a:t>обладают</a:t>
            </a:r>
            <a:r>
              <a:rPr lang="en-US" sz="2000" dirty="0"/>
              <a:t> </a:t>
            </a:r>
            <a:r>
              <a:rPr lang="en-US" sz="2000" dirty="0" err="1"/>
              <a:t>такой</a:t>
            </a:r>
            <a:r>
              <a:rPr lang="en-US" sz="2000" dirty="0"/>
              <a:t> </a:t>
            </a:r>
            <a:r>
              <a:rPr lang="en-US" sz="2000" dirty="0" err="1"/>
              <a:t>системой</a:t>
            </a:r>
            <a:r>
              <a:rPr lang="en-US" sz="2000" dirty="0"/>
              <a:t> </a:t>
            </a:r>
            <a:r>
              <a:rPr lang="en-US" sz="2000" dirty="0" err="1"/>
              <a:t>защиты</a:t>
            </a:r>
            <a:r>
              <a:rPr lang="en-US" sz="2000" dirty="0"/>
              <a:t>,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/>
              <a:t>хеширование</a:t>
            </a:r>
            <a:r>
              <a:rPr lang="en-US" sz="2000" dirty="0"/>
              <a:t>,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сохранит</a:t>
            </a:r>
            <a:r>
              <a:rPr lang="en-US" sz="2000" dirty="0"/>
              <a:t> </a:t>
            </a:r>
            <a:r>
              <a:rPr lang="en-US" sz="2000" dirty="0" err="1"/>
              <a:t>их</a:t>
            </a:r>
            <a:r>
              <a:rPr lang="en-US" sz="2000" dirty="0"/>
              <a:t> в </a:t>
            </a:r>
            <a:r>
              <a:rPr lang="en-US" sz="2000" dirty="0" err="1"/>
              <a:t>безопасности</a:t>
            </a:r>
            <a:endParaRPr lang="ru-RU" dirty="0" err="1"/>
          </a:p>
        </p:txBody>
      </p:sp>
      <p:pic>
        <p:nvPicPr>
          <p:cNvPr id="6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F0E7481-E4DD-41FE-BF55-8B43829B35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012107" y="1346047"/>
            <a:ext cx="7021735" cy="3941947"/>
          </a:xfrm>
        </p:spPr>
      </p:pic>
    </p:spTree>
    <p:extLst>
      <p:ext uri="{BB962C8B-B14F-4D97-AF65-F5344CB8AC3E}">
        <p14:creationId xmlns:p14="http://schemas.microsoft.com/office/powerpoint/2010/main" val="5225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Удобные</a:t>
            </a:r>
            <a:r>
              <a:rPr lang="en-US" sz="4600" dirty="0"/>
              <a:t> </a:t>
            </a:r>
            <a:r>
              <a:rPr lang="en-US" sz="4600" dirty="0" err="1"/>
              <a:t>названия</a:t>
            </a:r>
            <a:r>
              <a:rPr lang="en-US" sz="4600" dirty="0"/>
              <a:t> </a:t>
            </a:r>
            <a:r>
              <a:rPr lang="en-US" sz="4600" dirty="0" err="1"/>
              <a:t>переменных</a:t>
            </a:r>
            <a:endParaRPr lang="ru-RU" dirty="0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328747" cy="163420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en-US" sz="2000" dirty="0">
                <a:latin typeface="Trebuchet MS"/>
              </a:rPr>
              <a:t>В </a:t>
            </a:r>
            <a:r>
              <a:rPr lang="en-US" sz="2000" dirty="0" err="1">
                <a:latin typeface="Trebuchet MS"/>
              </a:rPr>
              <a:t>проекте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все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переменные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имеют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названия</a:t>
            </a:r>
            <a:r>
              <a:rPr lang="en-US" sz="2000" dirty="0">
                <a:latin typeface="Trebuchet MS"/>
              </a:rPr>
              <a:t>, </a:t>
            </a:r>
            <a:r>
              <a:rPr lang="en-US" sz="2000" dirty="0" err="1">
                <a:latin typeface="Trebuchet MS"/>
              </a:rPr>
              <a:t>исходя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из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которых</a:t>
            </a:r>
            <a:r>
              <a:rPr lang="en-US" sz="2000" dirty="0">
                <a:latin typeface="Trebuchet MS"/>
              </a:rPr>
              <a:t> </a:t>
            </a:r>
            <a:r>
              <a:rPr lang="en-US" sz="2000" dirty="0" err="1">
                <a:latin typeface="Trebuchet MS"/>
              </a:rPr>
              <a:t>можно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понять</a:t>
            </a:r>
            <a:r>
              <a:rPr lang="en-US" sz="2000" dirty="0">
                <a:latin typeface="Trebuchet MS"/>
              </a:rPr>
              <a:t>, </a:t>
            </a:r>
            <a:r>
              <a:rPr lang="en-US" sz="2000" dirty="0" err="1">
                <a:latin typeface="Trebuchet MS"/>
              </a:rPr>
              <a:t>что</a:t>
            </a:r>
            <a:r>
              <a:rPr lang="en-US" sz="2000" dirty="0">
                <a:latin typeface="Trebuchet MS"/>
              </a:rPr>
              <a:t> в </a:t>
            </a:r>
            <a:r>
              <a:rPr lang="en-US" sz="2000" dirty="0" err="1">
                <a:latin typeface="Trebuchet MS"/>
              </a:rPr>
              <a:t>них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находится</a:t>
            </a:r>
            <a:r>
              <a:rPr lang="en-US" sz="2000" dirty="0">
                <a:latin typeface="Trebuchet MS"/>
              </a:rPr>
              <a:t>. </a:t>
            </a:r>
            <a:r>
              <a:rPr lang="en-US" sz="2000" dirty="0" err="1">
                <a:latin typeface="Trebuchet MS"/>
              </a:rPr>
              <a:t>Это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будет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полезно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программистам</a:t>
            </a:r>
            <a:r>
              <a:rPr lang="en-US" sz="2000" dirty="0">
                <a:latin typeface="Trebuchet MS"/>
              </a:rPr>
              <a:t>, </a:t>
            </a:r>
            <a:r>
              <a:rPr lang="en-US" sz="2000" dirty="0" err="1">
                <a:latin typeface="Trebuchet MS"/>
              </a:rPr>
              <a:t>работающим</a:t>
            </a:r>
            <a:r>
              <a:rPr lang="en-US" sz="2000" dirty="0">
                <a:latin typeface="Trebuchet MS"/>
              </a:rPr>
              <a:t> с </a:t>
            </a:r>
            <a:r>
              <a:rPr lang="en-US" sz="2000" dirty="0" err="1">
                <a:latin typeface="Trebuchet MS"/>
              </a:rPr>
              <a:t>кодом</a:t>
            </a:r>
            <a:endParaRPr lang="en-US" sz="2000" dirty="0" err="1"/>
          </a:p>
        </p:txBody>
      </p:sp>
      <p:pic>
        <p:nvPicPr>
          <p:cNvPr id="6" name="Рисунок 7" descr="Изображение выглядит как снимок экрана, монитор, компьютер, ноутбу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DBCCCB6-72A7-4C68-B08B-42070179CF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083993" y="1461066"/>
            <a:ext cx="7007358" cy="3941947"/>
          </a:xfrm>
        </p:spPr>
      </p:pic>
    </p:spTree>
    <p:extLst>
      <p:ext uri="{BB962C8B-B14F-4D97-AF65-F5344CB8AC3E}">
        <p14:creationId xmlns:p14="http://schemas.microsoft.com/office/powerpoint/2010/main" val="20190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" y="2063262"/>
            <a:ext cx="4846333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Использованные</a:t>
            </a:r>
            <a:r>
              <a:rPr lang="en-US" sz="4600" dirty="0"/>
              <a:t> </a:t>
            </a:r>
            <a:r>
              <a:rPr lang="en-US" sz="4600" dirty="0" err="1"/>
              <a:t>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328747" cy="163420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sz="2000" dirty="0">
                <a:latin typeface="Trebuchet MS"/>
              </a:rPr>
              <a:t>В </a:t>
            </a:r>
            <a:r>
              <a:rPr lang="en-US" sz="2000" dirty="0" err="1">
                <a:latin typeface="Trebuchet MS"/>
              </a:rPr>
              <a:t>проекте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используются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технологии</a:t>
            </a:r>
            <a:r>
              <a:rPr lang="en-US" sz="2000" dirty="0">
                <a:latin typeface="Trebuchet MS"/>
              </a:rPr>
              <a:t> </a:t>
            </a:r>
            <a:r>
              <a:rPr lang="en-US" sz="2000" dirty="0" err="1">
                <a:latin typeface="Trebuchet MS"/>
              </a:rPr>
              <a:t>как</a:t>
            </a:r>
            <a:r>
              <a:rPr lang="en-US" sz="2000" dirty="0">
                <a:latin typeface="Trebuchet MS"/>
              </a:rPr>
              <a:t>: </a:t>
            </a:r>
            <a:r>
              <a:rPr lang="en-US" sz="2000" dirty="0">
                <a:latin typeface="Consolas"/>
              </a:rPr>
              <a:t>Flask, </a:t>
            </a:r>
            <a:r>
              <a:rPr lang="en-US" sz="2000" dirty="0" err="1">
                <a:latin typeface="Consolas"/>
              </a:rPr>
              <a:t>render_template</a:t>
            </a:r>
            <a:r>
              <a:rPr lang="en-US" sz="2000" dirty="0">
                <a:latin typeface="Consolas"/>
              </a:rPr>
              <a:t>, redirect, abort, request, </a:t>
            </a:r>
            <a:r>
              <a:rPr lang="en-US" sz="2000" dirty="0" err="1">
                <a:latin typeface="Consolas"/>
              </a:rPr>
              <a:t>IntegrityError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LoginManager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login_required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login_user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logout_user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current_user</a:t>
            </a:r>
            <a:endParaRPr lang="ru-RU" dirty="0" err="1"/>
          </a:p>
        </p:txBody>
      </p:sp>
      <p:pic>
        <p:nvPicPr>
          <p:cNvPr id="7" name="Рисунок 7" descr="Изображение выглядит как снимок экрана, монитор, компьютер, ноутбу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0E62C93-6165-4B5A-9FE3-B1AED0B2E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27126" y="1302915"/>
            <a:ext cx="6863584" cy="3855683"/>
          </a:xfrm>
        </p:spPr>
      </p:pic>
    </p:spTree>
    <p:extLst>
      <p:ext uri="{BB962C8B-B14F-4D97-AF65-F5344CB8AC3E}">
        <p14:creationId xmlns:p14="http://schemas.microsoft.com/office/powerpoint/2010/main" val="92229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9388-46FF-49A7-AB5C-F3F7B29C5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latin typeface="-apple-system"/>
                <a:ea typeface="-apple-system"/>
                <a:cs typeface="-apple-system"/>
              </a:rPr>
              <a:t>Добро пожаловать на </a:t>
            </a:r>
            <a:r>
              <a:rPr lang="af-ZA">
                <a:latin typeface="-apple-system"/>
                <a:ea typeface="-apple-system"/>
                <a:cs typeface="-apple-system"/>
              </a:rPr>
              <a:t>OnlineDiary!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DB418D-FE37-44E6-8E08-67C6BCB3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Заходите на наш сайт уже сейчас</a:t>
            </a:r>
          </a:p>
        </p:txBody>
      </p:sp>
    </p:spTree>
    <p:extLst>
      <p:ext uri="{BB962C8B-B14F-4D97-AF65-F5344CB8AC3E}">
        <p14:creationId xmlns:p14="http://schemas.microsoft.com/office/powerpoint/2010/main" val="9324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353EA-17CC-4833-A1CE-B066BD92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Frontend</a:t>
            </a:r>
            <a:r>
              <a:rPr lang="ru-RU" dirty="0"/>
              <a:t> 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F63BB0-EA5E-4149-B8C3-FB276A080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Как пользователь видит сайт </a:t>
            </a:r>
            <a:r>
              <a:rPr lang="ru-RU" dirty="0" err="1"/>
              <a:t>OnlineDiary</a:t>
            </a:r>
          </a:p>
        </p:txBody>
      </p:sp>
    </p:spTree>
    <p:extLst>
      <p:ext uri="{BB962C8B-B14F-4D97-AF65-F5344CB8AC3E}">
        <p14:creationId xmlns:p14="http://schemas.microsoft.com/office/powerpoint/2010/main" val="44487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OnlineDiary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Сайт</a:t>
            </a:r>
            <a:r>
              <a:rPr lang="en-US" sz="2000" dirty="0"/>
              <a:t> </a:t>
            </a:r>
            <a:r>
              <a:rPr lang="en-US" sz="2000" dirty="0" err="1"/>
              <a:t>обладает</a:t>
            </a:r>
            <a:r>
              <a:rPr lang="en-US" sz="2000" dirty="0"/>
              <a:t> </a:t>
            </a:r>
            <a:r>
              <a:rPr lang="en-US" sz="2000" dirty="0" err="1"/>
              <a:t>раздельной</a:t>
            </a:r>
            <a:r>
              <a:rPr lang="en-US" sz="2000" dirty="0"/>
              <a:t> </a:t>
            </a:r>
            <a:r>
              <a:rPr lang="en-US" sz="2000" dirty="0" err="1"/>
              <a:t>регистрацией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учителей</a:t>
            </a:r>
            <a:r>
              <a:rPr lang="en-US" sz="2000" dirty="0"/>
              <a:t> и </a:t>
            </a:r>
            <a:r>
              <a:rPr lang="en-US" sz="2000" dirty="0" err="1"/>
              <a:t>учеников</a:t>
            </a:r>
            <a:r>
              <a:rPr lang="en-US" sz="2000" dirty="0"/>
              <a:t> </a:t>
            </a:r>
          </a:p>
        </p:txBody>
      </p:sp>
      <p:pic>
        <p:nvPicPr>
          <p:cNvPr id="9" name="Рисунок 10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6D15FF0-FD70-4717-991D-AD62AD8063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213389" y="1518575"/>
            <a:ext cx="6777320" cy="3826928"/>
          </a:xfrm>
        </p:spPr>
      </p:pic>
    </p:spTree>
    <p:extLst>
      <p:ext uri="{BB962C8B-B14F-4D97-AF65-F5344CB8AC3E}">
        <p14:creationId xmlns:p14="http://schemas.microsoft.com/office/powerpoint/2010/main" val="39257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Регистрация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регистрации</a:t>
            </a:r>
            <a:r>
              <a:rPr lang="en-US" sz="2000" dirty="0"/>
              <a:t> </a:t>
            </a:r>
            <a:r>
              <a:rPr lang="en-US" sz="2000" dirty="0" err="1"/>
              <a:t>достаточно</a:t>
            </a:r>
            <a:r>
              <a:rPr lang="en-US" sz="2000" dirty="0"/>
              <a:t> </a:t>
            </a:r>
            <a:r>
              <a:rPr lang="en-US" sz="2000" dirty="0" err="1"/>
              <a:t>всего</a:t>
            </a:r>
            <a:r>
              <a:rPr lang="en-US" sz="2000" dirty="0"/>
              <a:t> </a:t>
            </a:r>
            <a:r>
              <a:rPr lang="en-US" sz="2000" dirty="0" err="1"/>
              <a:t>ввести</a:t>
            </a:r>
            <a:r>
              <a:rPr lang="en-US" sz="2000" dirty="0"/>
              <a:t> e-mail, </a:t>
            </a:r>
            <a:r>
              <a:rPr lang="en-US" sz="2000" dirty="0" err="1"/>
              <a:t>придумать</a:t>
            </a:r>
            <a:r>
              <a:rPr lang="en-US" sz="2000" dirty="0"/>
              <a:t> </a:t>
            </a:r>
            <a:r>
              <a:rPr lang="en-US" sz="2000" dirty="0" err="1"/>
              <a:t>пароль</a:t>
            </a:r>
            <a:r>
              <a:rPr lang="en-US" sz="2000" dirty="0"/>
              <a:t>, и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готовы</a:t>
            </a:r>
            <a:r>
              <a:rPr lang="en-US" sz="2000" dirty="0"/>
              <a:t> к </a:t>
            </a:r>
            <a:r>
              <a:rPr lang="en-US" sz="2000" dirty="0" err="1"/>
              <a:t>продуктивной</a:t>
            </a:r>
            <a:r>
              <a:rPr lang="en-US" sz="2000" dirty="0"/>
              <a:t> </a:t>
            </a:r>
            <a:r>
              <a:rPr lang="en-US" sz="2000" dirty="0" err="1"/>
              <a:t>работе</a:t>
            </a:r>
            <a:r>
              <a:rPr lang="en-US" sz="2000" dirty="0"/>
              <a:t>! 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7486959-C3E1-4F7A-AD07-429EADA1BC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99013" y="1461067"/>
            <a:ext cx="6863584" cy="3870060"/>
          </a:xfrm>
        </p:spPr>
      </p:pic>
    </p:spTree>
    <p:extLst>
      <p:ext uri="{BB962C8B-B14F-4D97-AF65-F5344CB8AC3E}">
        <p14:creationId xmlns:p14="http://schemas.microsoft.com/office/powerpoint/2010/main" val="3660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Начало</a:t>
            </a:r>
            <a:r>
              <a:rPr lang="en-US" sz="4600" dirty="0"/>
              <a:t> </a:t>
            </a:r>
            <a:r>
              <a:rPr lang="en-US" sz="4600" dirty="0" err="1"/>
              <a:t>работы</a:t>
            </a:r>
            <a:r>
              <a:rPr lang="en-US" sz="4600" dirty="0"/>
              <a:t> с </a:t>
            </a:r>
            <a:r>
              <a:rPr lang="en-US" sz="4600" dirty="0" err="1"/>
              <a:t>OnlineDiary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начала</a:t>
            </a:r>
            <a:r>
              <a:rPr lang="en-US" sz="2000" dirty="0"/>
              <a:t> </a:t>
            </a:r>
            <a:r>
              <a:rPr lang="en-US" sz="2000" dirty="0" err="1"/>
              <a:t>работы</a:t>
            </a:r>
            <a:r>
              <a:rPr lang="en-US" sz="2000" dirty="0"/>
              <a:t> 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должны</a:t>
            </a:r>
            <a:r>
              <a:rPr lang="en-US" sz="2000" dirty="0"/>
              <a:t> </a:t>
            </a:r>
            <a:r>
              <a:rPr lang="en-US" sz="2000" dirty="0" err="1"/>
              <a:t>создать</a:t>
            </a:r>
            <a:r>
              <a:rPr lang="en-US" sz="2000" dirty="0"/>
              <a:t> </a:t>
            </a:r>
            <a:r>
              <a:rPr lang="en-US" sz="2000" dirty="0" err="1"/>
              <a:t>класс</a:t>
            </a:r>
            <a:r>
              <a:rPr lang="en-US" sz="2000" dirty="0"/>
              <a:t> </a:t>
            </a:r>
            <a:r>
              <a:rPr lang="en-US" sz="2000" dirty="0" err="1"/>
              <a:t>если</a:t>
            </a:r>
            <a:r>
              <a:rPr lang="en-US" sz="2000" dirty="0"/>
              <a:t>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учитель</a:t>
            </a:r>
            <a:r>
              <a:rPr lang="en-US" sz="2000" dirty="0"/>
              <a:t>, и </a:t>
            </a:r>
            <a:r>
              <a:rPr lang="en-US" sz="2000" dirty="0" err="1"/>
              <a:t>войти</a:t>
            </a:r>
            <a:r>
              <a:rPr lang="en-US" sz="2000" dirty="0"/>
              <a:t> в </a:t>
            </a:r>
            <a:r>
              <a:rPr lang="en-US" sz="2000" dirty="0" err="1"/>
              <a:t>класс</a:t>
            </a:r>
            <a:r>
              <a:rPr lang="en-US" sz="2000" dirty="0"/>
              <a:t> </a:t>
            </a:r>
            <a:r>
              <a:rPr lang="en-US" sz="2000" dirty="0" err="1"/>
              <a:t>если</a:t>
            </a:r>
            <a:r>
              <a:rPr lang="en-US" sz="2000" dirty="0"/>
              <a:t>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ученик</a:t>
            </a:r>
            <a:endParaRPr lang="en-US" sz="2000" dirty="0"/>
          </a:p>
        </p:txBody>
      </p:sp>
      <p:pic>
        <p:nvPicPr>
          <p:cNvPr id="6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563069E-4D2F-4707-AF03-1B2AF33DF6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256522" y="1576085"/>
            <a:ext cx="6590415" cy="3697532"/>
          </a:xfrm>
        </p:spPr>
      </p:pic>
    </p:spTree>
    <p:extLst>
      <p:ext uri="{BB962C8B-B14F-4D97-AF65-F5344CB8AC3E}">
        <p14:creationId xmlns:p14="http://schemas.microsoft.com/office/powerpoint/2010/main" val="94877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Создание</a:t>
            </a:r>
            <a:r>
              <a:rPr lang="en-US" sz="4600" dirty="0"/>
              <a:t> </a:t>
            </a:r>
            <a:r>
              <a:rPr lang="en-US" sz="4600" dirty="0" err="1"/>
              <a:t>класса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создания</a:t>
            </a:r>
            <a:r>
              <a:rPr lang="en-US" sz="2000" dirty="0"/>
              <a:t> </a:t>
            </a:r>
            <a:r>
              <a:rPr lang="en-US" sz="2000" dirty="0" err="1"/>
              <a:t>класса</a:t>
            </a:r>
            <a:r>
              <a:rPr lang="en-US" sz="2000" dirty="0"/>
              <a:t> </a:t>
            </a:r>
            <a:r>
              <a:rPr lang="en-US" sz="2000" dirty="0" err="1"/>
              <a:t>учителю</a:t>
            </a:r>
            <a:r>
              <a:rPr lang="en-US" sz="2000" dirty="0"/>
              <a:t> </a:t>
            </a:r>
            <a:r>
              <a:rPr lang="en-US" sz="2000" dirty="0" err="1"/>
              <a:t>требуется</a:t>
            </a:r>
            <a:r>
              <a:rPr lang="en-US" sz="2000" dirty="0"/>
              <a:t> </a:t>
            </a:r>
            <a:r>
              <a:rPr lang="en-US" sz="2000" dirty="0" err="1"/>
              <a:t>всего</a:t>
            </a:r>
            <a:r>
              <a:rPr lang="en-US" sz="2000" dirty="0"/>
              <a:t> </a:t>
            </a:r>
            <a:r>
              <a:rPr lang="en-US" sz="2000" dirty="0" err="1"/>
              <a:t>ввести</a:t>
            </a:r>
            <a:r>
              <a:rPr lang="en-US" sz="2000" dirty="0"/>
              <a:t> </a:t>
            </a:r>
            <a:r>
              <a:rPr lang="en-US" sz="2000" dirty="0" err="1"/>
              <a:t>имя</a:t>
            </a:r>
            <a:r>
              <a:rPr lang="en-US" sz="2000" dirty="0"/>
              <a:t> </a:t>
            </a:r>
            <a:r>
              <a:rPr lang="en-US" sz="2000" dirty="0" err="1"/>
              <a:t>класса</a:t>
            </a:r>
            <a:r>
              <a:rPr lang="en-US" sz="2000" dirty="0"/>
              <a:t> и </a:t>
            </a:r>
            <a:r>
              <a:rPr lang="en-US" sz="2000" dirty="0" err="1"/>
              <a:t>количество</a:t>
            </a:r>
            <a:r>
              <a:rPr lang="en-US" sz="2000" dirty="0"/>
              <a:t> </a:t>
            </a:r>
            <a:r>
              <a:rPr lang="en-US" sz="2000" dirty="0" err="1"/>
              <a:t>учеников</a:t>
            </a:r>
            <a:endParaRPr lang="en-US" sz="2000" dirty="0"/>
          </a:p>
        </p:txBody>
      </p:sp>
      <p:pic>
        <p:nvPicPr>
          <p:cNvPr id="8" name="Рисунок 8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40459C5-D108-4D9F-B459-8F7FF30A1E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70258" y="1475443"/>
            <a:ext cx="6662301" cy="3755041"/>
          </a:xfrm>
        </p:spPr>
      </p:pic>
    </p:spTree>
    <p:extLst>
      <p:ext uri="{BB962C8B-B14F-4D97-AF65-F5344CB8AC3E}">
        <p14:creationId xmlns:p14="http://schemas.microsoft.com/office/powerpoint/2010/main" val="41293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Главная</a:t>
            </a:r>
            <a:r>
              <a:rPr lang="en-US" sz="4600" dirty="0"/>
              <a:t> </a:t>
            </a:r>
            <a:r>
              <a:rPr lang="en-US" sz="4600" dirty="0" err="1"/>
              <a:t>страница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Здесь</a:t>
            </a:r>
            <a:r>
              <a:rPr lang="en-US" sz="2000" dirty="0"/>
              <a:t> </a:t>
            </a:r>
            <a:r>
              <a:rPr lang="en-US" sz="2000" dirty="0" err="1"/>
              <a:t>отмечены</a:t>
            </a:r>
            <a:r>
              <a:rPr lang="en-US" sz="2000" dirty="0"/>
              <a:t> </a:t>
            </a:r>
            <a:r>
              <a:rPr lang="en-US" sz="2000" dirty="0" err="1"/>
              <a:t>все</a:t>
            </a:r>
            <a:r>
              <a:rPr lang="en-US" sz="2000" dirty="0"/>
              <a:t> </a:t>
            </a:r>
            <a:r>
              <a:rPr lang="en-US" sz="2000" dirty="0" err="1"/>
              <a:t>классы</a:t>
            </a:r>
            <a:r>
              <a:rPr lang="en-US" sz="2000" dirty="0"/>
              <a:t> в </a:t>
            </a:r>
            <a:r>
              <a:rPr lang="en-US" sz="2000" dirty="0" err="1"/>
              <a:t>которых</a:t>
            </a:r>
            <a:r>
              <a:rPr lang="en-US" sz="2000" dirty="0"/>
              <a:t>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находитесь</a:t>
            </a:r>
            <a:endParaRPr lang="ru-RU" dirty="0" err="1"/>
          </a:p>
        </p:txBody>
      </p:sp>
      <p:pic>
        <p:nvPicPr>
          <p:cNvPr id="57" name="Рисунок 5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6C2A758-6F1D-412E-8DFB-AC70DB1177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84636" y="1532954"/>
            <a:ext cx="6762941" cy="3798172"/>
          </a:xfrm>
        </p:spPr>
      </p:pic>
    </p:spTree>
    <p:extLst>
      <p:ext uri="{BB962C8B-B14F-4D97-AF65-F5344CB8AC3E}">
        <p14:creationId xmlns:p14="http://schemas.microsoft.com/office/powerpoint/2010/main" val="254453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Страница</a:t>
            </a:r>
            <a:r>
              <a:rPr lang="en-US" sz="4600" dirty="0"/>
              <a:t> </a:t>
            </a:r>
            <a:r>
              <a:rPr lang="en-US" sz="4600" dirty="0" err="1"/>
              <a:t>класса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Здесь</a:t>
            </a:r>
            <a:r>
              <a:rPr lang="en-US" sz="2000" dirty="0"/>
              <a:t> </a:t>
            </a:r>
            <a:r>
              <a:rPr lang="en-US" sz="2000" dirty="0" err="1"/>
              <a:t>учитель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задать</a:t>
            </a:r>
            <a:r>
              <a:rPr lang="en-US" sz="2000" dirty="0"/>
              <a:t> </a:t>
            </a:r>
            <a:r>
              <a:rPr lang="en-US" sz="2000" dirty="0" err="1"/>
              <a:t>домашнее</a:t>
            </a:r>
            <a:r>
              <a:rPr lang="en-US" sz="2000" dirty="0"/>
              <a:t> </a:t>
            </a:r>
            <a:r>
              <a:rPr lang="en-US" sz="2000" dirty="0" err="1"/>
              <a:t>задание</a:t>
            </a:r>
            <a:r>
              <a:rPr lang="en-US" sz="2000" dirty="0"/>
              <a:t> </a:t>
            </a:r>
            <a:r>
              <a:rPr lang="en-US" sz="2000" dirty="0" err="1"/>
              <a:t>ученикам</a:t>
            </a:r>
            <a:r>
              <a:rPr lang="en-US" sz="2000" dirty="0"/>
              <a:t>, </a:t>
            </a:r>
            <a:r>
              <a:rPr lang="en-US" sz="2000" dirty="0" err="1"/>
              <a:t>находящихся</a:t>
            </a:r>
            <a:r>
              <a:rPr lang="en-US" sz="2000" dirty="0"/>
              <a:t> в </a:t>
            </a:r>
            <a:r>
              <a:rPr lang="en-US" sz="2000" dirty="0" err="1"/>
              <a:t>классе</a:t>
            </a:r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0AF2FA3-A216-44C5-9731-BFE6ECDA49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84475" y="1507663"/>
            <a:ext cx="6740105" cy="3770787"/>
          </a:xfrm>
        </p:spPr>
      </p:pic>
    </p:spTree>
    <p:extLst>
      <p:ext uri="{BB962C8B-B14F-4D97-AF65-F5344CB8AC3E}">
        <p14:creationId xmlns:p14="http://schemas.microsoft.com/office/powerpoint/2010/main" val="15186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E33C-4AE0-4ADC-8749-A742E4C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 err="1"/>
              <a:t>Задание</a:t>
            </a:r>
            <a:r>
              <a:rPr lang="en-US" sz="4600" dirty="0"/>
              <a:t> </a:t>
            </a:r>
            <a:r>
              <a:rPr lang="en-US" sz="4600" dirty="0" err="1"/>
              <a:t>домашней</a:t>
            </a:r>
            <a:r>
              <a:rPr lang="en-US" sz="4600" dirty="0"/>
              <a:t> </a:t>
            </a:r>
            <a:r>
              <a:rPr lang="en-US" sz="4600" dirty="0" err="1"/>
              <a:t>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2BE69-C149-41DE-BF05-515484E9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39" y="5072544"/>
            <a:ext cx="4256861" cy="1634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этого</a:t>
            </a:r>
            <a:r>
              <a:rPr lang="en-US" sz="2000" dirty="0"/>
              <a:t> </a:t>
            </a:r>
            <a:r>
              <a:rPr lang="en-US" sz="2000" dirty="0" err="1"/>
              <a:t>требуется</a:t>
            </a:r>
            <a:r>
              <a:rPr lang="en-US" sz="2000" dirty="0"/>
              <a:t> </a:t>
            </a:r>
            <a:r>
              <a:rPr lang="en-US" sz="2000" dirty="0" err="1"/>
              <a:t>ввести</a:t>
            </a:r>
            <a:r>
              <a:rPr lang="en-US" sz="2000" dirty="0"/>
              <a:t> </a:t>
            </a:r>
            <a:r>
              <a:rPr lang="en-US" sz="2000" dirty="0" err="1"/>
              <a:t>тему</a:t>
            </a:r>
            <a:r>
              <a:rPr lang="en-US" sz="2000" dirty="0"/>
              <a:t> и </a:t>
            </a:r>
            <a:r>
              <a:rPr lang="en-US" sz="2000" dirty="0" err="1"/>
              <a:t>написать</a:t>
            </a:r>
            <a:r>
              <a:rPr lang="en-US" sz="2000" dirty="0"/>
              <a:t> </a:t>
            </a:r>
            <a:r>
              <a:rPr lang="en-US" sz="2000" dirty="0" err="1"/>
              <a:t>содержание</a:t>
            </a:r>
            <a:r>
              <a:rPr lang="en-US" sz="2000" dirty="0"/>
              <a:t> </a:t>
            </a:r>
            <a:r>
              <a:rPr lang="en-US" sz="2000" dirty="0" err="1"/>
              <a:t>домашней</a:t>
            </a:r>
            <a:r>
              <a:rPr lang="en-US" sz="2000" dirty="0"/>
              <a:t> </a:t>
            </a:r>
            <a:r>
              <a:rPr lang="en-US" sz="2000" dirty="0" err="1"/>
              <a:t>работы</a:t>
            </a:r>
          </a:p>
        </p:txBody>
      </p:sp>
      <p:pic>
        <p:nvPicPr>
          <p:cNvPr id="13" name="Рисунок 1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D8EDF91-02D8-4911-BC5E-A76C48974B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7616" r="7616"/>
          <a:stretch/>
        </p:blipFill>
        <p:spPr>
          <a:xfrm>
            <a:off x="5127125" y="1475444"/>
            <a:ext cx="6777320" cy="3826928"/>
          </a:xfrm>
        </p:spPr>
      </p:pic>
    </p:spTree>
    <p:extLst>
      <p:ext uri="{BB962C8B-B14F-4D97-AF65-F5344CB8AC3E}">
        <p14:creationId xmlns:p14="http://schemas.microsoft.com/office/powerpoint/2010/main" val="76302234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TC104033917[[fn=Берлин]]</Template>
  <TotalTime>0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Берлин</vt:lpstr>
      <vt:lpstr>OnlineDiary</vt:lpstr>
      <vt:lpstr>Frontend сайта</vt:lpstr>
      <vt:lpstr>OnlineDiary</vt:lpstr>
      <vt:lpstr>Регистрация</vt:lpstr>
      <vt:lpstr>Начало работы с OnlineDiary</vt:lpstr>
      <vt:lpstr>Создание класса</vt:lpstr>
      <vt:lpstr>Главная страница</vt:lpstr>
      <vt:lpstr>Страница класса</vt:lpstr>
      <vt:lpstr>Задание домашней работы</vt:lpstr>
      <vt:lpstr>Начало работы ученика</vt:lpstr>
      <vt:lpstr>Вход в группу</vt:lpstr>
      <vt:lpstr>Главная страница ученика</vt:lpstr>
      <vt:lpstr>Backend сайта</vt:lpstr>
      <vt:lpstr>База данных сайта</vt:lpstr>
      <vt:lpstr>Хеширование паролей</vt:lpstr>
      <vt:lpstr>Удобные названия переменных</vt:lpstr>
      <vt:lpstr>Использованные технологии</vt:lpstr>
      <vt:lpstr>Добро пожаловать на OnlineDiary!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407</cp:revision>
  <dcterms:created xsi:type="dcterms:W3CDTF">2020-05-02T09:50:15Z</dcterms:created>
  <dcterms:modified xsi:type="dcterms:W3CDTF">2020-05-02T10:47:35Z</dcterms:modified>
</cp:coreProperties>
</file>