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10"/>
  </p:notesMasterIdLst>
  <p:sldIdLst>
    <p:sldId id="264" r:id="rId2"/>
    <p:sldId id="267" r:id="rId3"/>
    <p:sldId id="263" r:id="rId4"/>
    <p:sldId id="258" r:id="rId5"/>
    <p:sldId id="259" r:id="rId6"/>
    <p:sldId id="261" r:id="rId7"/>
    <p:sldId id="266" r:id="rId8"/>
    <p:sldId id="268" r:id="rId9"/>
  </p:sldIdLst>
  <p:sldSz cx="10693400" cy="7561263"/>
  <p:notesSz cx="6858000" cy="9144000"/>
  <p:defaultTextStyle>
    <a:defPPr>
      <a:defRPr lang="ko-KR"/>
    </a:defPPr>
    <a:lvl1pPr marL="0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00"/>
    <a:srgbClr val="F69240"/>
    <a:srgbClr val="54C3F1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 autoAdjust="0"/>
    <p:restoredTop sz="96366" autoAdjust="0"/>
  </p:normalViewPr>
  <p:slideViewPr>
    <p:cSldViewPr>
      <p:cViewPr varScale="1">
        <p:scale>
          <a:sx n="101" d="100"/>
          <a:sy n="101" d="100"/>
        </p:scale>
        <p:origin x="-18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75336-270A-4C93-99BB-1B392FB05AA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F870-2493-469F-AF21-32B435730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2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F870-2493-469F-AF21-32B4357301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9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352B-C40D-4BDC-82A0-4363E654EAE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01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body" sz="quarter" idx="13"/>
          </p:nvPr>
        </p:nvSpPr>
        <p:spPr>
          <a:xfrm rot="-2700000">
            <a:off x="4786104" y="962134"/>
            <a:ext cx="5676666" cy="22326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pos="1792288" algn="l"/>
              </a:tabLst>
              <a:defRPr sz="10800" b="1" spc="150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500"/>
              </a:lnSpc>
              <a:buNone/>
              <a:tabLst>
                <a:tab pos="1792288" algn="l"/>
              </a:tabLst>
            </a:pPr>
            <a:r>
              <a:rPr lang="en-US" altLang="ko-KR" sz="10800" b="1" spc="150" baseline="0">
                <a:solidFill>
                  <a:srgbClr val="54C3F1"/>
                </a:solidFill>
                <a:latin typeface="나눔고딕"/>
                <a:ea typeface="나눔고딕"/>
              </a:rPr>
              <a:t>TITLE</a:t>
            </a:r>
          </a:p>
        </p:txBody>
      </p:sp>
      <p:sp>
        <p:nvSpPr>
          <p:cNvPr id="4" name="layout1_shape2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layout1_shape3"/>
          <p:cNvCxnSpPr/>
          <p:nvPr/>
        </p:nvCxnSpPr>
        <p:spPr>
          <a:xfrm rot="5400000" flipH="1" flipV="1">
            <a:off x="1466568" y="3853657"/>
            <a:ext cx="2880000" cy="2880000"/>
          </a:xfrm>
          <a:prstGeom prst="line">
            <a:avLst/>
          </a:prstGeom>
          <a:ln w="1270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 rot="5400000" flipH="1" flipV="1">
            <a:off x="6561146" y="-162773"/>
            <a:ext cx="1800000" cy="1800000"/>
          </a:xfrm>
          <a:prstGeom prst="line">
            <a:avLst/>
          </a:prstGeom>
          <a:ln w="1270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1_shape5"/>
          <p:cNvSpPr>
            <a:spLocks noGrp="1"/>
          </p:cNvSpPr>
          <p:nvPr>
            <p:ph type="body" sz="quarter" idx="10"/>
          </p:nvPr>
        </p:nvSpPr>
        <p:spPr>
          <a:xfrm rot="-2700000">
            <a:off x="3838117" y="767724"/>
            <a:ext cx="3087797" cy="14080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700"/>
              </a:lnSpc>
              <a:buNone/>
              <a:defRPr sz="2100" b="1" spc="8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700"/>
              </a:lnSpc>
              <a:buNone/>
            </a:pPr>
            <a:r>
              <a:rPr lang="ko-KR" altLang="en-US" sz="2100" b="1" spc="80" baseline="0">
                <a:solidFill>
                  <a:srgbClr val="EE7700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2100" b="1" spc="80" baseline="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100" b="1" spc="80" baseline="0">
                <a:solidFill>
                  <a:srgbClr val="EE7700"/>
                </a:solidFill>
                <a:latin typeface="나눔고딕"/>
                <a:ea typeface="나눔고딕"/>
              </a:rPr>
              <a:t>제목</a:t>
            </a:r>
            <a:endParaRPr sz="2100" b="1" spc="8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8" name="layout1_shape6"/>
          <p:cNvSpPr>
            <a:spLocks noGrp="1"/>
          </p:cNvSpPr>
          <p:nvPr>
            <p:ph type="body" sz="quarter" idx="11"/>
          </p:nvPr>
        </p:nvSpPr>
        <p:spPr>
          <a:xfrm rot="-2700000">
            <a:off x="6211977" y="771432"/>
            <a:ext cx="1800000" cy="19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100" b="1" spc="3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100" b="1" spc="30" baseline="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1100" b="1" spc="30" baseline="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="1" spc="30" baseline="0">
                <a:solidFill>
                  <a:srgbClr val="EE7700"/>
                </a:solidFill>
                <a:latin typeface="나눔고딕"/>
                <a:ea typeface="나눔고딕"/>
              </a:rPr>
              <a:t>진행</a:t>
            </a:r>
            <a:r>
              <a:rPr lang="en-US" altLang="en-US" sz="1100" b="1" spc="30" baseline="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="1" spc="30" baseline="0">
                <a:solidFill>
                  <a:srgbClr val="EE7700"/>
                </a:solidFill>
                <a:latin typeface="나눔고딕"/>
                <a:ea typeface="나눔고딕"/>
              </a:rPr>
              <a:t>날짜</a:t>
            </a:r>
            <a:endParaRPr sz="1100" b="1" spc="3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9" name="layout1_shape7"/>
          <p:cNvSpPr>
            <a:spLocks noGrp="1"/>
          </p:cNvSpPr>
          <p:nvPr>
            <p:ph type="body" sz="quarter" idx="12"/>
          </p:nvPr>
        </p:nvSpPr>
        <p:spPr>
          <a:xfrm rot="-2700000">
            <a:off x="1492805" y="5917971"/>
            <a:ext cx="2230842" cy="76411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100" b="1" spc="0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100" b="1" spc="0" baseline="0">
                <a:solidFill>
                  <a:srgbClr val="54C3F1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1100" b="1" spc="0" baseline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="1" spc="0" baseline="0">
                <a:solidFill>
                  <a:srgbClr val="54C3F1"/>
                </a:solidFill>
                <a:latin typeface="나눔고딕"/>
                <a:ea typeface="나눔고딕"/>
              </a:rPr>
              <a:t>작성자</a:t>
            </a:r>
            <a:r>
              <a:rPr lang="en-US" altLang="ko-KR" sz="1100" b="1" spc="0" baseline="0">
                <a:solidFill>
                  <a:srgbClr val="54C3F1"/>
                </a:solidFill>
                <a:latin typeface="나눔고딕"/>
                <a:ea typeface="나눔고딕"/>
              </a:rPr>
              <a:t>/ </a:t>
            </a:r>
            <a:r>
              <a:rPr lang="ko-KR" altLang="en-US" sz="1100" b="1" spc="0" baseline="0">
                <a:solidFill>
                  <a:srgbClr val="54C3F1"/>
                </a:solidFill>
                <a:latin typeface="나눔고딕"/>
                <a:ea typeface="나눔고딕"/>
              </a:rPr>
              <a:t>부서</a:t>
            </a:r>
            <a:endParaRPr sz="1100" b="1" spc="0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10" name="layout1_shape8"/>
          <p:cNvSpPr>
            <a:spLocks noGrp="1"/>
          </p:cNvSpPr>
          <p:nvPr>
            <p:ph type="body" sz="quarter" idx="14"/>
          </p:nvPr>
        </p:nvSpPr>
        <p:spPr>
          <a:xfrm rot="-2700000">
            <a:off x="6612964" y="2788994"/>
            <a:ext cx="5676666" cy="22326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pos="1792288" algn="l"/>
              </a:tabLst>
              <a:defRPr sz="10800" b="1" spc="15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500"/>
              </a:lnSpc>
              <a:buNone/>
              <a:tabLst>
                <a:tab pos="1792288" algn="l"/>
              </a:tabLst>
            </a:pPr>
            <a:r>
              <a:rPr lang="en-US" altLang="ko-KR" sz="10800" b="1" spc="150" baseline="0">
                <a:solidFill>
                  <a:srgbClr val="EE7700"/>
                </a:solidFill>
                <a:latin typeface="나눔고딕"/>
                <a:ea typeface="나눔고딕"/>
              </a:rPr>
              <a:t>REPORT</a:t>
            </a:r>
          </a:p>
        </p:txBody>
      </p:sp>
      <p:sp>
        <p:nvSpPr>
          <p:cNvPr id="11" name="layout1_shape9"/>
          <p:cNvSpPr>
            <a:spLocks noGrp="1"/>
          </p:cNvSpPr>
          <p:nvPr>
            <p:ph type="body" sz="quarter" idx="15"/>
          </p:nvPr>
        </p:nvSpPr>
        <p:spPr>
          <a:xfrm rot="-2700000">
            <a:off x="-1209829" y="577105"/>
            <a:ext cx="5676666" cy="49779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pos="1792288" algn="l"/>
              </a:tabLst>
              <a:defRPr sz="10800" b="1" spc="15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500"/>
              </a:lnSpc>
              <a:buNone/>
              <a:tabLst>
                <a:tab pos="1792288" algn="l"/>
              </a:tabLst>
            </a:pPr>
            <a:r>
              <a:rPr lang="en-US" altLang="ko-KR" sz="10800" b="1" spc="150" baseline="0">
                <a:solidFill>
                  <a:srgbClr val="EE7700"/>
                </a:solidFill>
                <a:latin typeface="나눔고딕"/>
                <a:ea typeface="나눔고딕"/>
              </a:rPr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6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layout2_shape2"/>
          <p:cNvCxnSpPr/>
          <p:nvPr/>
        </p:nvCxnSpPr>
        <p:spPr>
          <a:xfrm rot="5400000" flipH="1" flipV="1">
            <a:off x="1466568" y="3853657"/>
            <a:ext cx="2880000" cy="2880000"/>
          </a:xfrm>
          <a:prstGeom prst="line">
            <a:avLst/>
          </a:prstGeom>
          <a:ln w="1270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2_shape3"/>
          <p:cNvCxnSpPr/>
          <p:nvPr/>
        </p:nvCxnSpPr>
        <p:spPr>
          <a:xfrm rot="5400000" flipH="1" flipV="1">
            <a:off x="6561146" y="-162773"/>
            <a:ext cx="1800000" cy="1800000"/>
          </a:xfrm>
          <a:prstGeom prst="line">
            <a:avLst/>
          </a:prstGeom>
          <a:ln w="1270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2_shape4"/>
          <p:cNvSpPr>
            <a:spLocks noGrp="1"/>
          </p:cNvSpPr>
          <p:nvPr>
            <p:ph type="body" sz="quarter" idx="12"/>
          </p:nvPr>
        </p:nvSpPr>
        <p:spPr>
          <a:xfrm>
            <a:off x="5940000" y="1188207"/>
            <a:ext cx="3297600" cy="54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200"/>
              </a:lnSpc>
              <a:buNone/>
              <a:defRPr sz="2100" b="1" spc="7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200"/>
              </a:lnSpc>
              <a:buNone/>
            </a:pPr>
            <a:r>
              <a:rPr lang="ko-KR" altLang="en-US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  <a:p>
            <a:pPr lvl="0">
              <a:lnSpc>
                <a:spcPts val="2200"/>
              </a:lnSpc>
              <a:buNone/>
            </a:pPr>
            <a:r>
              <a:rPr lang="ko-KR" altLang="en-US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  <a:p>
            <a:pPr lvl="0">
              <a:lnSpc>
                <a:spcPts val="2200"/>
              </a:lnSpc>
              <a:buNone/>
            </a:pPr>
            <a:r>
              <a:rPr lang="ko-KR" altLang="en-US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  <a:p>
            <a:pPr lvl="0">
              <a:lnSpc>
                <a:spcPts val="2200"/>
              </a:lnSpc>
              <a:buNone/>
            </a:pPr>
            <a:r>
              <a:rPr lang="ko-KR" altLang="en-US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  <a:p>
            <a:pPr lvl="0">
              <a:lnSpc>
                <a:spcPts val="2200"/>
              </a:lnSpc>
              <a:buNone/>
            </a:pPr>
            <a:r>
              <a:rPr lang="ko-KR" altLang="en-US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body" sz="quarter" idx="13"/>
          </p:nvPr>
        </p:nvSpPr>
        <p:spPr>
          <a:xfrm>
            <a:off x="5148000" y="1188207"/>
            <a:ext cx="792000" cy="54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200"/>
              </a:lnSpc>
              <a:buNone/>
              <a:defRPr sz="2100" b="1" spc="7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200"/>
              </a:lnSpc>
              <a:buNone/>
            </a:pPr>
            <a:r>
              <a:rPr lang="en-US" altLang="ko-KR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01.</a:t>
            </a:r>
          </a:p>
          <a:p>
            <a:pPr lvl="0">
              <a:lnSpc>
                <a:spcPts val="2200"/>
              </a:lnSpc>
              <a:buNone/>
            </a:pPr>
            <a:r>
              <a:rPr lang="en-US" altLang="ko-KR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02.</a:t>
            </a:r>
          </a:p>
          <a:p>
            <a:pPr lvl="0">
              <a:lnSpc>
                <a:spcPts val="2200"/>
              </a:lnSpc>
              <a:buNone/>
            </a:pPr>
            <a:r>
              <a:rPr lang="en-US" altLang="ko-KR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03.</a:t>
            </a:r>
          </a:p>
          <a:p>
            <a:pPr lvl="0">
              <a:lnSpc>
                <a:spcPts val="2200"/>
              </a:lnSpc>
              <a:buNone/>
            </a:pPr>
            <a:r>
              <a:rPr lang="en-US" altLang="ko-KR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04.</a:t>
            </a:r>
          </a:p>
          <a:p>
            <a:pPr lvl="0">
              <a:lnSpc>
                <a:spcPts val="2200"/>
              </a:lnSpc>
              <a:buNone/>
            </a:pPr>
            <a:r>
              <a:rPr lang="en-US" altLang="ko-KR" sz="2100" b="1" spc="70" baseline="0">
                <a:solidFill>
                  <a:srgbClr val="EE7700"/>
                </a:solidFill>
                <a:latin typeface="나눔고딕"/>
                <a:ea typeface="나눔고딕"/>
              </a:rPr>
              <a:t>05.</a:t>
            </a:r>
            <a:endParaRPr sz="21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pic>
        <p:nvPicPr>
          <p:cNvPr id="8" name="layout2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9" name="layout2_shape6"/>
          <p:cNvSpPr>
            <a:spLocks noGrp="1"/>
          </p:cNvSpPr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10" name="layout2_shape7"/>
          <p:cNvSpPr>
            <a:spLocks noGrp="1"/>
          </p:cNvSpPr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layout3_picture1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6" name="layout3_shape3"/>
          <p:cNvSpPr>
            <a:spLocks noGrp="1"/>
          </p:cNvSpPr>
          <p:nvPr>
            <p:ph type="body" sz="quarter" idx="12"/>
          </p:nvPr>
        </p:nvSpPr>
        <p:spPr>
          <a:xfrm>
            <a:off x="1439809" y="1151725"/>
            <a:ext cx="7812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spc="70" baseline="0">
                <a:solidFill>
                  <a:schemeClr val="bg1"/>
                </a:solidFill>
                <a:latin typeface="나눔고딕"/>
                <a:ea typeface="나눔고딕"/>
              </a:rPr>
              <a:t>챕터</a:t>
            </a:r>
            <a:r>
              <a:rPr lang="en-US" altLang="en-US" sz="2400" b="1" spc="70" baseline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spc="70" baseline="0">
                <a:solidFill>
                  <a:schemeClr val="bg1"/>
                </a:solidFill>
                <a:latin typeface="나눔고딕"/>
                <a:ea typeface="나눔고딕"/>
              </a:rPr>
              <a:t>내용</a:t>
            </a:r>
            <a:endParaRPr sz="2400" b="1" spc="70" baseline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7" name="layout3_shape4"/>
          <p:cNvSpPr>
            <a:spLocks noGrp="1"/>
          </p:cNvSpPr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8" name="layout3_shape5"/>
          <p:cNvSpPr>
            <a:spLocks noGrp="1"/>
          </p:cNvSpPr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4_shape2"/>
          <p:cNvSpPr>
            <a:spLocks noGrp="1"/>
          </p:cNvSpPr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pic>
        <p:nvPicPr>
          <p:cNvPr id="6" name="layout4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7" name="layout4_shape4"/>
          <p:cNvSpPr>
            <a:spLocks noGrp="1"/>
          </p:cNvSpPr>
          <p:nvPr>
            <p:ph type="body" sz="quarter" idx="13"/>
          </p:nvPr>
        </p:nvSpPr>
        <p:spPr>
          <a:xfrm>
            <a:off x="5940000" y="1134001"/>
            <a:ext cx="32976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내용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8" name="layout4_shape5"/>
          <p:cNvSpPr>
            <a:spLocks noGrp="1"/>
          </p:cNvSpPr>
          <p:nvPr>
            <p:ph type="body" sz="quarter" idx="12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질문</a:t>
            </a:r>
            <a:endParaRPr sz="24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body" sz="quarter" idx="15"/>
          </p:nvPr>
        </p:nvSpPr>
        <p:spPr>
          <a:xfrm>
            <a:off x="143999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spc="-15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en-US" altLang="ko-KR" sz="4100" spc="-15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27%</a:t>
            </a:r>
            <a:endParaRPr sz="4100" spc="-15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4" name="layout5_shape2"/>
          <p:cNvCxnSpPr/>
          <p:nvPr/>
        </p:nvCxnSpPr>
        <p:spPr>
          <a:xfrm>
            <a:off x="1439808" y="5861872"/>
            <a:ext cx="2340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5_shape3"/>
          <p:cNvCxnSpPr/>
          <p:nvPr/>
        </p:nvCxnSpPr>
        <p:spPr>
          <a:xfrm>
            <a:off x="1439808" y="6822000"/>
            <a:ext cx="781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5_shape4"/>
          <p:cNvCxnSpPr/>
          <p:nvPr/>
        </p:nvCxnSpPr>
        <p:spPr>
          <a:xfrm>
            <a:off x="6916759" y="5861872"/>
            <a:ext cx="2340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5_shape5"/>
          <p:cNvCxnSpPr/>
          <p:nvPr/>
        </p:nvCxnSpPr>
        <p:spPr>
          <a:xfrm>
            <a:off x="4178283" y="5861872"/>
            <a:ext cx="2340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5_shape6"/>
          <p:cNvSpPr>
            <a:spLocks noGrp="1"/>
          </p:cNvSpPr>
          <p:nvPr>
            <p:ph type="body" sz="quarter" idx="16"/>
          </p:nvPr>
        </p:nvSpPr>
        <p:spPr>
          <a:xfrm>
            <a:off x="4178284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spc="-15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en-US" altLang="ko-KR" sz="4100" spc="-15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43%</a:t>
            </a:r>
            <a:endParaRPr sz="4100" spc="-15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body" sz="quarter" idx="17"/>
          </p:nvPr>
        </p:nvSpPr>
        <p:spPr>
          <a:xfrm>
            <a:off x="691675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spc="-15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en-US" altLang="ko-KR" sz="4100" spc="-15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30%</a:t>
            </a:r>
            <a:endParaRPr sz="4100" spc="-15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" name="layout5_shape8"/>
          <p:cNvSpPr>
            <a:spLocks noGrp="1"/>
          </p:cNvSpPr>
          <p:nvPr>
            <p:ph type="body" sz="quarter" idx="18"/>
          </p:nvPr>
        </p:nvSpPr>
        <p:spPr>
          <a:xfrm>
            <a:off x="143980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spc="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200" b="1" spc="0" baseline="0">
                <a:solidFill>
                  <a:srgbClr val="EE7700"/>
                </a:solidFill>
                <a:latin typeface="나눔고딕"/>
                <a:ea typeface="나눔고딕"/>
              </a:rPr>
              <a:t>내용</a:t>
            </a:r>
            <a:endParaRPr sz="1200" b="1" spc="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11" name="layout5_shape9"/>
          <p:cNvSpPr>
            <a:spLocks noGrp="1"/>
          </p:cNvSpPr>
          <p:nvPr>
            <p:ph type="body" sz="quarter" idx="19"/>
          </p:nvPr>
        </p:nvSpPr>
        <p:spPr>
          <a:xfrm>
            <a:off x="4178283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spc="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200" b="1" spc="0" baseline="0">
                <a:solidFill>
                  <a:srgbClr val="EE7700"/>
                </a:solidFill>
                <a:latin typeface="나눔고딕"/>
                <a:ea typeface="나눔고딕"/>
              </a:rPr>
              <a:t>내용</a:t>
            </a:r>
            <a:endParaRPr sz="1200" b="1" spc="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12" name="layout5_shape10"/>
          <p:cNvSpPr>
            <a:spLocks noGrp="1"/>
          </p:cNvSpPr>
          <p:nvPr>
            <p:ph type="body" sz="quarter" idx="20"/>
          </p:nvPr>
        </p:nvSpPr>
        <p:spPr>
          <a:xfrm>
            <a:off x="691675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spc="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200" b="1" spc="0" baseline="0">
                <a:solidFill>
                  <a:srgbClr val="EE7700"/>
                </a:solidFill>
                <a:latin typeface="나눔고딕"/>
                <a:ea typeface="나눔고딕"/>
              </a:rPr>
              <a:t>내용</a:t>
            </a:r>
            <a:endParaRPr sz="1200" b="1" spc="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13" name="layout5_shape1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layout5_shape12"/>
          <p:cNvSpPr>
            <a:spLocks noGrp="1"/>
          </p:cNvSpPr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15" name="layout5_shape13"/>
          <p:cNvSpPr>
            <a:spLocks noGrp="1"/>
          </p:cNvSpPr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pic>
        <p:nvPicPr>
          <p:cNvPr id="16" name="layout5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17" name="layout5_shape14"/>
          <p:cNvSpPr>
            <a:spLocks noGrp="1"/>
          </p:cNvSpPr>
          <p:nvPr>
            <p:ph type="body" sz="quarter" idx="12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질문</a:t>
            </a:r>
            <a:endParaRPr sz="24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18" name="layout5_shape15"/>
          <p:cNvSpPr>
            <a:spLocks noGrp="1"/>
          </p:cNvSpPr>
          <p:nvPr>
            <p:ph type="body" sz="quarter" idx="13"/>
          </p:nvPr>
        </p:nvSpPr>
        <p:spPr>
          <a:xfrm>
            <a:off x="5940000" y="1134000"/>
            <a:ext cx="611629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항목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19" name="layout5_shape16"/>
          <p:cNvSpPr>
            <a:spLocks noGrp="1"/>
          </p:cNvSpPr>
          <p:nvPr>
            <p:ph type="body" sz="quarter" idx="14"/>
          </p:nvPr>
        </p:nvSpPr>
        <p:spPr>
          <a:xfrm>
            <a:off x="6989785" y="1134000"/>
            <a:ext cx="2250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질문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grpSp>
        <p:nvGrpSpPr>
          <p:cNvPr id="20" name="layout5_group1"/>
          <p:cNvGrpSpPr>
            <a:grpSpLocks/>
          </p:cNvGrpSpPr>
          <p:nvPr/>
        </p:nvGrpSpPr>
        <p:grpSpPr>
          <a:xfrm>
            <a:off x="6588142" y="1188208"/>
            <a:ext cx="324000" cy="458788"/>
            <a:chOff x="6588142" y="1188208"/>
            <a:chExt cx="324000" cy="458788"/>
          </a:xfrm>
        </p:grpSpPr>
        <p:cxnSp>
          <p:nvCxnSpPr>
            <p:cNvPr id="21" name="layout5_shape17"/>
            <p:cNvCxnSpPr/>
            <p:nvPr/>
          </p:nvCxnSpPr>
          <p:spPr>
            <a:xfrm>
              <a:off x="6588142" y="11882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ayout5_shape18"/>
            <p:cNvCxnSpPr/>
            <p:nvPr/>
          </p:nvCxnSpPr>
          <p:spPr>
            <a:xfrm>
              <a:off x="6588142" y="13406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ayout5_shape19"/>
            <p:cNvCxnSpPr/>
            <p:nvPr/>
          </p:nvCxnSpPr>
          <p:spPr>
            <a:xfrm>
              <a:off x="6588142" y="14930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ayout5_shape20"/>
            <p:cNvCxnSpPr/>
            <p:nvPr/>
          </p:nvCxnSpPr>
          <p:spPr>
            <a:xfrm>
              <a:off x="6588142" y="16454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pic>
        <p:nvPicPr>
          <p:cNvPr id="6" name="layout6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7" name="layout6_shape4"/>
          <p:cNvSpPr>
            <a:spLocks noGrp="1"/>
          </p:cNvSpPr>
          <p:nvPr>
            <p:ph type="body" sz="quarter" idx="12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질문</a:t>
            </a:r>
            <a:endParaRPr sz="24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cxnSp>
        <p:nvCxnSpPr>
          <p:cNvPr id="8" name="layout6_shape5"/>
          <p:cNvCxnSpPr/>
          <p:nvPr/>
        </p:nvCxnSpPr>
        <p:spPr>
          <a:xfrm>
            <a:off x="252000" y="3780631"/>
            <a:ext cx="180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6_shape6"/>
          <p:cNvCxnSpPr/>
          <p:nvPr/>
        </p:nvCxnSpPr>
        <p:spPr>
          <a:xfrm>
            <a:off x="8632870" y="3780631"/>
            <a:ext cx="180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6_shape7"/>
          <p:cNvCxnSpPr/>
          <p:nvPr/>
        </p:nvCxnSpPr>
        <p:spPr>
          <a:xfrm>
            <a:off x="1439808" y="6822000"/>
            <a:ext cx="781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6_shape8"/>
          <p:cNvCxnSpPr/>
          <p:nvPr/>
        </p:nvCxnSpPr>
        <p:spPr>
          <a:xfrm>
            <a:off x="1439809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6_shape9"/>
          <p:cNvCxnSpPr/>
          <p:nvPr/>
        </p:nvCxnSpPr>
        <p:spPr>
          <a:xfrm>
            <a:off x="7829584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6_shape10"/>
          <p:cNvCxnSpPr/>
          <p:nvPr/>
        </p:nvCxnSpPr>
        <p:spPr>
          <a:xfrm>
            <a:off x="3037253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ayout6_shape11"/>
          <p:cNvCxnSpPr/>
          <p:nvPr/>
        </p:nvCxnSpPr>
        <p:spPr>
          <a:xfrm>
            <a:off x="4634697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ayout6_shape12"/>
          <p:cNvCxnSpPr/>
          <p:nvPr/>
        </p:nvCxnSpPr>
        <p:spPr>
          <a:xfrm>
            <a:off x="6232141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ayout6_shape13"/>
          <p:cNvSpPr>
            <a:spLocks noGrp="1"/>
          </p:cNvSpPr>
          <p:nvPr>
            <p:ph type="body" sz="quarter" idx="18"/>
          </p:nvPr>
        </p:nvSpPr>
        <p:spPr>
          <a:xfrm>
            <a:off x="1439809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7" name="layout6_shape14"/>
          <p:cNvSpPr>
            <a:spLocks noGrp="1"/>
          </p:cNvSpPr>
          <p:nvPr>
            <p:ph type="body" sz="quarter" idx="19"/>
          </p:nvPr>
        </p:nvSpPr>
        <p:spPr>
          <a:xfrm>
            <a:off x="3046381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8" name="layout6_shape15"/>
          <p:cNvSpPr>
            <a:spLocks noGrp="1"/>
          </p:cNvSpPr>
          <p:nvPr>
            <p:ph type="body" sz="quarter" idx="20"/>
          </p:nvPr>
        </p:nvSpPr>
        <p:spPr>
          <a:xfrm>
            <a:off x="4652953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9" name="layout6_shape16"/>
          <p:cNvSpPr>
            <a:spLocks noGrp="1"/>
          </p:cNvSpPr>
          <p:nvPr>
            <p:ph type="body" sz="quarter" idx="21"/>
          </p:nvPr>
        </p:nvSpPr>
        <p:spPr>
          <a:xfrm>
            <a:off x="6223012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" name="layout6_shape17"/>
          <p:cNvSpPr>
            <a:spLocks noGrp="1"/>
          </p:cNvSpPr>
          <p:nvPr>
            <p:ph type="body" sz="quarter" idx="22"/>
          </p:nvPr>
        </p:nvSpPr>
        <p:spPr>
          <a:xfrm>
            <a:off x="7829584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spc="0" baseline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spc="0" baseline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layout6_shape18"/>
          <p:cNvSpPr>
            <a:spLocks noGrp="1"/>
          </p:cNvSpPr>
          <p:nvPr>
            <p:ph type="body" sz="quarter" idx="13"/>
          </p:nvPr>
        </p:nvSpPr>
        <p:spPr>
          <a:xfrm>
            <a:off x="5940000" y="1134000"/>
            <a:ext cx="611629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항목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22" name="layout6_shape19"/>
          <p:cNvSpPr>
            <a:spLocks noGrp="1"/>
          </p:cNvSpPr>
          <p:nvPr>
            <p:ph type="body" sz="quarter" idx="14"/>
          </p:nvPr>
        </p:nvSpPr>
        <p:spPr>
          <a:xfrm>
            <a:off x="6989785" y="1134000"/>
            <a:ext cx="2250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질문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grpSp>
        <p:nvGrpSpPr>
          <p:cNvPr id="23" name="layout6_group1"/>
          <p:cNvGrpSpPr>
            <a:grpSpLocks/>
          </p:cNvGrpSpPr>
          <p:nvPr/>
        </p:nvGrpSpPr>
        <p:grpSpPr>
          <a:xfrm>
            <a:off x="6588142" y="1188208"/>
            <a:ext cx="324000" cy="458788"/>
            <a:chOff x="6588142" y="1188208"/>
            <a:chExt cx="324000" cy="458788"/>
          </a:xfrm>
        </p:grpSpPr>
        <p:cxnSp>
          <p:nvCxnSpPr>
            <p:cNvPr id="24" name="layout6_shape20"/>
            <p:cNvCxnSpPr/>
            <p:nvPr/>
          </p:nvCxnSpPr>
          <p:spPr>
            <a:xfrm>
              <a:off x="6588142" y="11882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ayout6_shape21"/>
            <p:cNvCxnSpPr/>
            <p:nvPr/>
          </p:nvCxnSpPr>
          <p:spPr>
            <a:xfrm>
              <a:off x="6588142" y="13406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ayout6_shape22"/>
            <p:cNvCxnSpPr/>
            <p:nvPr/>
          </p:nvCxnSpPr>
          <p:spPr>
            <a:xfrm>
              <a:off x="6588142" y="14930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ayout6_shape23"/>
            <p:cNvCxnSpPr/>
            <p:nvPr/>
          </p:nvCxnSpPr>
          <p:spPr>
            <a:xfrm>
              <a:off x="6588142" y="16454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64520"/>
            <a:ext cx="10693400" cy="4918964"/>
          </a:xfrm>
          <a:prstGeom prst="rect">
            <a:avLst/>
          </a:prstGeom>
        </p:spPr>
      </p:pic>
      <p:sp>
        <p:nvSpPr>
          <p:cNvPr id="4" name="layout7_shape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layout7_shape2"/>
          <p:cNvSpPr>
            <a:spLocks noGrp="1"/>
          </p:cNvSpPr>
          <p:nvPr>
            <p:ph type="body" sz="quarter" idx="10"/>
          </p:nvPr>
        </p:nvSpPr>
        <p:spPr>
          <a:xfrm>
            <a:off x="2357999" y="414000"/>
            <a:ext cx="2696597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6" name="layout7_shape3"/>
          <p:cNvSpPr>
            <a:spLocks noGrp="1"/>
          </p:cNvSpPr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탭터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pic>
        <p:nvPicPr>
          <p:cNvPr id="7" name="layout7_picture2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8" name="layout7_shape4"/>
          <p:cNvSpPr>
            <a:spLocks noGrp="1"/>
          </p:cNvSpPr>
          <p:nvPr>
            <p:ph type="body" sz="quarter" idx="13"/>
          </p:nvPr>
        </p:nvSpPr>
        <p:spPr>
          <a:xfrm>
            <a:off x="5940000" y="1134001"/>
            <a:ext cx="32976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내용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9" name="layout7_shape5"/>
          <p:cNvSpPr>
            <a:spLocks noGrp="1"/>
          </p:cNvSpPr>
          <p:nvPr>
            <p:ph type="body" sz="quarter" idx="12"/>
          </p:nvPr>
        </p:nvSpPr>
        <p:spPr>
          <a:xfrm>
            <a:off x="1439808" y="1152000"/>
            <a:ext cx="3600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질문</a:t>
            </a:r>
            <a:endParaRPr sz="24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cxnSp>
        <p:nvCxnSpPr>
          <p:cNvPr id="10" name="layout7_shape6"/>
          <p:cNvCxnSpPr/>
          <p:nvPr/>
        </p:nvCxnSpPr>
        <p:spPr>
          <a:xfrm flipV="1">
            <a:off x="490471" y="4729969"/>
            <a:ext cx="2994066" cy="2957556"/>
          </a:xfrm>
          <a:prstGeom prst="line">
            <a:avLst/>
          </a:prstGeom>
          <a:ln w="1270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7_shape7"/>
          <p:cNvCxnSpPr/>
          <p:nvPr/>
        </p:nvCxnSpPr>
        <p:spPr>
          <a:xfrm rot="5400000" flipH="1" flipV="1">
            <a:off x="6561146" y="-162773"/>
            <a:ext cx="1800000" cy="1800000"/>
          </a:xfrm>
          <a:prstGeom prst="line">
            <a:avLst/>
          </a:prstGeom>
          <a:ln w="1270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ayout7_shape8"/>
          <p:cNvSpPr>
            <a:spLocks noGrp="1"/>
          </p:cNvSpPr>
          <p:nvPr>
            <p:ph type="body" sz="quarter" idx="14"/>
          </p:nvPr>
        </p:nvSpPr>
        <p:spPr>
          <a:xfrm>
            <a:off x="1439809" y="6482623"/>
            <a:ext cx="7812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spc="70" baseline="0">
                <a:solidFill>
                  <a:srgbClr val="EE7700"/>
                </a:solidFill>
                <a:latin typeface="나눔고딕"/>
                <a:ea typeface="나눔고딕"/>
              </a:rPr>
              <a:t>내용</a:t>
            </a:r>
            <a:endParaRPr sz="2400" b="1" spc="70" baseline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4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6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txStyles>
    <p:titleStyle>
      <a:lvl1pPr algn="ctr" defTabSz="1043056" latinLnBrk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latinLnBrk="1">
        <a:spcBef>
          <a:spcPct val="20000"/>
        </a:spcBef>
        <a:buFont typeface="Arial" pitchFamily="2" charset="2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latinLnBrk="1">
        <a:spcBef>
          <a:spcPct val="20000"/>
        </a:spcBef>
        <a:buFont typeface="Arial" pitchFamily="2" charset="2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latinLnBrk="1">
        <a:spcBef>
          <a:spcPct val="20000"/>
        </a:spcBef>
        <a:buFont typeface="Arial" pitchFamily="2" charset="2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latinLnBrk="1">
        <a:spcBef>
          <a:spcPct val="20000"/>
        </a:spcBef>
        <a:buFont typeface="Arial" pitchFamily="2" charset="2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latinLnBrk="1">
        <a:spcBef>
          <a:spcPct val="20000"/>
        </a:spcBef>
        <a:buFont typeface="Arial" pitchFamily="2" charset="2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96C0964-9196-465C-9CF8-58F458BD2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801"/>
            <a:ext cx="10693400" cy="6730635"/>
          </a:xfrm>
          <a:prstGeom prst="rect">
            <a:avLst/>
          </a:prstGeom>
        </p:spPr>
      </p:pic>
      <p:sp>
        <p:nvSpPr>
          <p:cNvPr id="4" name="slide1_shape1"/>
          <p:cNvSpPr/>
          <p:nvPr/>
        </p:nvSpPr>
        <p:spPr>
          <a:xfrm>
            <a:off x="-66700" y="3828655"/>
            <a:ext cx="10826799" cy="37806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>
            <a:noFill/>
            <a:prstDash val="solid"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08126"/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" name="slide1_shape4"/>
          <p:cNvSpPr/>
          <p:nvPr/>
        </p:nvSpPr>
        <p:spPr>
          <a:xfrm>
            <a:off x="662564" y="4098200"/>
            <a:ext cx="9442827" cy="1620771"/>
          </a:xfrm>
          <a:prstGeom prst="rect">
            <a:avLst/>
          </a:prstGeom>
        </p:spPr>
        <p:txBody>
          <a:bodyPr lIns="100817" tIns="50408" rIns="100817" bIns="50408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 defTabSz="1008126">
              <a:lnSpc>
                <a:spcPct val="80000"/>
              </a:lnSpc>
            </a:pPr>
            <a:r>
              <a:rPr lang="ko-KR" altLang="en-US" sz="2000" spc="-55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미래 컴퓨터 공학도를 위한 프로그래밍 동아리</a:t>
            </a:r>
            <a:endParaRPr lang="en-US" altLang="ko-KR" sz="2000" spc="-55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l" defTabSz="1008126">
              <a:lnSpc>
                <a:spcPct val="80000"/>
              </a:lnSpc>
            </a:pPr>
            <a:r>
              <a:rPr lang="en-US" altLang="ko-KR" sz="11500" spc="-55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;</a:t>
            </a:r>
            <a:r>
              <a:rPr lang="en-US" altLang="ko-KR" sz="7200" spc="-55" dirty="0"/>
              <a:t> </a:t>
            </a:r>
            <a:r>
              <a:rPr lang="ko-KR" altLang="en-US" sz="7200" spc="-55" dirty="0"/>
              <a:t>세미콜론부</a:t>
            </a:r>
            <a:endParaRPr lang="en-US" altLang="ko-KR" sz="7200" spc="-55" dirty="0"/>
          </a:p>
          <a:p>
            <a:pPr algn="r" defTabSz="1008126"/>
            <a:r>
              <a:rPr lang="en-US" altLang="ko-KR" sz="7200" spc="-55" dirty="0"/>
              <a:t>2</a:t>
            </a:r>
            <a:r>
              <a:rPr lang="ko-KR" altLang="en-US" sz="7200" spc="-55" dirty="0"/>
              <a:t>기 모집</a:t>
            </a:r>
            <a:endParaRPr sz="7200" spc="-55" dirty="0"/>
          </a:p>
        </p:txBody>
      </p:sp>
    </p:spTree>
    <p:extLst>
      <p:ext uri="{BB962C8B-B14F-4D97-AF65-F5344CB8AC3E}">
        <p14:creationId xmlns:p14="http://schemas.microsoft.com/office/powerpoint/2010/main" val="95584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CF032F0-31D3-4E3D-8617-CCA02E9FFD53}"/>
              </a:ext>
            </a:extLst>
          </p:cNvPr>
          <p:cNvSpPr/>
          <p:nvPr/>
        </p:nvSpPr>
        <p:spPr>
          <a:xfrm>
            <a:off x="0" y="-1"/>
            <a:ext cx="10693400" cy="75612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lide5_shape7"/>
          <p:cNvCxnSpPr/>
          <p:nvPr/>
        </p:nvCxnSpPr>
        <p:spPr>
          <a:xfrm>
            <a:off x="773731" y="596692"/>
            <a:ext cx="2105121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964936" y="595435"/>
            <a:ext cx="6958779" cy="1258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662563" y="1081298"/>
            <a:ext cx="2219371" cy="3012997"/>
          </a:xfrm>
          <a:prstGeom prst="rect">
            <a:avLst/>
          </a:prstGeom>
        </p:spPr>
        <p:txBody>
          <a:bodyPr lIns="100817" tIns="50408" rIns="100817" bIns="50408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 defTabSz="1008126">
              <a:lnSpc>
                <a:spcPct val="150000"/>
              </a:lnSpc>
            </a:pPr>
            <a:r>
              <a:rPr lang="ko-KR" altLang="en-US" sz="3200" spc="-55" dirty="0"/>
              <a:t>세미콜론은</a:t>
            </a:r>
            <a:endParaRPr lang="en-US" altLang="ko-KR" sz="3200" spc="-55" dirty="0"/>
          </a:p>
          <a:p>
            <a:pPr algn="l" defTabSz="1008126">
              <a:lnSpc>
                <a:spcPct val="150000"/>
              </a:lnSpc>
            </a:pPr>
            <a:r>
              <a:rPr lang="ko-KR" altLang="en-US" sz="3200" spc="-55" dirty="0"/>
              <a:t>무슨</a:t>
            </a:r>
            <a:r>
              <a:rPr lang="en-US" altLang="ko-KR" sz="3200" spc="-55" dirty="0"/>
              <a:t> </a:t>
            </a:r>
            <a:r>
              <a:rPr lang="ko-KR" altLang="en-US" sz="3200" spc="-55" dirty="0"/>
              <a:t>동아리 인가요</a:t>
            </a:r>
            <a:r>
              <a:rPr lang="en-US" altLang="ko-KR" sz="3200" spc="-55" dirty="0"/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1CFB2BC-DF4F-4FC6-8519-7B0B01378C74}"/>
              </a:ext>
            </a:extLst>
          </p:cNvPr>
          <p:cNvSpPr/>
          <p:nvPr/>
        </p:nvSpPr>
        <p:spPr>
          <a:xfrm>
            <a:off x="2964935" y="1081298"/>
            <a:ext cx="6958779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</a:pPr>
            <a:r>
              <a:rPr lang="en-US" altLang="ko-KR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년간 이어져 내려온 유서 깊은</a:t>
            </a:r>
            <a:r>
              <a:rPr lang="en-US" altLang="ko-KR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(?) </a:t>
            </a:r>
            <a:r>
              <a:rPr lang="ko-KR" altLang="en-US" sz="32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구산고</a:t>
            </a:r>
            <a:r>
              <a:rPr lang="ko-KR" altLang="en-US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유일 컴퓨터 </a:t>
            </a:r>
            <a:r>
              <a:rPr lang="en-US" altLang="ko-KR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동아리</a:t>
            </a:r>
            <a:endParaRPr lang="en-US" altLang="ko-KR" sz="32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>
              <a:lnSpc>
                <a:spcPct val="120000"/>
              </a:lnSpc>
            </a:pPr>
            <a:endParaRPr lang="en-US" altLang="ko-KR" sz="32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ko-KR" altLang="en-US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 컴퓨터관련학과에 진학을 위하는 아이들에게 조금이라도 도움을 주고자 하는 동아리</a:t>
            </a:r>
            <a:endParaRPr lang="en-US" altLang="ko-KR" sz="32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>
              <a:lnSpc>
                <a:spcPct val="120000"/>
              </a:lnSpc>
            </a:pPr>
            <a:endParaRPr lang="en-US" altLang="ko-KR" sz="32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ko-KR" altLang="en-US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기초부터 심화까지 전 수업이 실습형으로 진행</a:t>
            </a:r>
            <a:endParaRPr lang="en-US" altLang="ko-KR" sz="32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64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CF032F0-31D3-4E3D-8617-CCA02E9FFD53}"/>
              </a:ext>
            </a:extLst>
          </p:cNvPr>
          <p:cNvSpPr/>
          <p:nvPr/>
        </p:nvSpPr>
        <p:spPr>
          <a:xfrm>
            <a:off x="0" y="-1"/>
            <a:ext cx="10693400" cy="75612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lide5_shape7"/>
          <p:cNvCxnSpPr/>
          <p:nvPr/>
        </p:nvCxnSpPr>
        <p:spPr>
          <a:xfrm>
            <a:off x="773731" y="596692"/>
            <a:ext cx="2105121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964936" y="595435"/>
            <a:ext cx="6958779" cy="1258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662563" y="1081298"/>
            <a:ext cx="2219371" cy="3012997"/>
          </a:xfrm>
          <a:prstGeom prst="rect">
            <a:avLst/>
          </a:prstGeom>
        </p:spPr>
        <p:txBody>
          <a:bodyPr lIns="100817" tIns="50408" rIns="100817" bIns="50408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 defTabSz="1008126"/>
            <a:r>
              <a:rPr lang="ko-KR" altLang="en-US" sz="4000" spc="-55" dirty="0"/>
              <a:t>연혁</a:t>
            </a:r>
            <a:endParaRPr lang="en-US" altLang="ko-KR" sz="4000" spc="-55" dirty="0"/>
          </a:p>
          <a:p>
            <a:pPr algn="l" defTabSz="1008126"/>
            <a:endParaRPr lang="en-US" altLang="ko-KR" sz="4000" spc="-55" dirty="0"/>
          </a:p>
          <a:p>
            <a:pPr algn="l" defTabSz="1008126"/>
            <a:r>
              <a:rPr lang="ko-KR" altLang="en-US" sz="2800" spc="-55" dirty="0"/>
              <a:t>세미콜론이 </a:t>
            </a:r>
            <a:endParaRPr lang="en-US" altLang="ko-KR" sz="2800" spc="-55" dirty="0"/>
          </a:p>
          <a:p>
            <a:pPr algn="l" defTabSz="1008126"/>
            <a:r>
              <a:rPr lang="ko-KR" altLang="en-US" sz="2800" spc="-55" dirty="0"/>
              <a:t>되기까지</a:t>
            </a:r>
            <a:endParaRPr sz="2800" spc="-55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B21EF582-3002-4DB1-BEA1-36E4DD5543F7}"/>
              </a:ext>
            </a:extLst>
          </p:cNvPr>
          <p:cNvGrpSpPr/>
          <p:nvPr/>
        </p:nvGrpSpPr>
        <p:grpSpPr>
          <a:xfrm>
            <a:off x="3526586" y="1081298"/>
            <a:ext cx="3456384" cy="1393914"/>
            <a:chOff x="2308126" y="950894"/>
            <a:chExt cx="2615168" cy="1264269"/>
          </a:xfrm>
        </p:grpSpPr>
        <p:sp>
          <p:nvSpPr>
            <p:cNvPr id="15" name="slide3_shape1">
              <a:extLst>
                <a:ext uri="{FF2B5EF4-FFF2-40B4-BE49-F238E27FC236}">
                  <a16:creationId xmlns:a16="http://schemas.microsoft.com/office/drawing/2014/main" xmlns="" id="{28116A2A-6B5C-4BC1-895B-89851127CAD7}"/>
                </a:ext>
              </a:extLst>
            </p:cNvPr>
            <p:cNvSpPr/>
            <p:nvPr/>
          </p:nvSpPr>
          <p:spPr>
            <a:xfrm>
              <a:off x="2308126" y="1342816"/>
              <a:ext cx="2615168" cy="872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08126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고딕"/>
                  <a:ea typeface="나눔고딕"/>
                </a:rPr>
                <a:t>성종현이 만든 컴퓨터 </a:t>
              </a:r>
              <a:endParaRPr lang="en-US" altLang="ko-KR" sz="2000" dirty="0"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defTabSz="1008126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고딕"/>
                  <a:ea typeface="나눔고딕"/>
                </a:rPr>
                <a:t>보안동아리</a:t>
              </a:r>
              <a:endParaRPr sz="2000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16" name="slide3_shape2">
              <a:extLst>
                <a:ext uri="{FF2B5EF4-FFF2-40B4-BE49-F238E27FC236}">
                  <a16:creationId xmlns:a16="http://schemas.microsoft.com/office/drawing/2014/main" xmlns="" id="{927E88B4-AE9E-48DC-B814-29EA2DBAFF26}"/>
                </a:ext>
              </a:extLst>
            </p:cNvPr>
            <p:cNvSpPr/>
            <p:nvPr/>
          </p:nvSpPr>
          <p:spPr>
            <a:xfrm>
              <a:off x="2331006" y="950894"/>
              <a:ext cx="2592288" cy="586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008126"/>
              <a:r>
                <a:rPr lang="en-US" sz="3600" b="1" dirty="0">
                  <a:solidFill>
                    <a:srgbClr val="00B0F0"/>
                  </a:solidFill>
                  <a:latin typeface="나눔고딕"/>
                  <a:ea typeface="나눔고딕"/>
                </a:rPr>
                <a:t>C.I.S.</a:t>
              </a:r>
              <a:endParaRPr sz="3600" b="1" dirty="0">
                <a:solidFill>
                  <a:srgbClr val="00B0F0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87ABA68-F808-472E-8A09-38D236C1D017}"/>
              </a:ext>
            </a:extLst>
          </p:cNvPr>
          <p:cNvGrpSpPr/>
          <p:nvPr/>
        </p:nvGrpSpPr>
        <p:grpSpPr>
          <a:xfrm>
            <a:off x="6739082" y="1081298"/>
            <a:ext cx="3959484" cy="1447775"/>
            <a:chOff x="2308126" y="950894"/>
            <a:chExt cx="2615168" cy="1313120"/>
          </a:xfrm>
        </p:grpSpPr>
        <p:sp>
          <p:nvSpPr>
            <p:cNvPr id="18" name="slide3_shape1">
              <a:extLst>
                <a:ext uri="{FF2B5EF4-FFF2-40B4-BE49-F238E27FC236}">
                  <a16:creationId xmlns:a16="http://schemas.microsoft.com/office/drawing/2014/main" xmlns="" id="{2CBD4576-6DC7-4746-9F34-BD377897B85C}"/>
                </a:ext>
              </a:extLst>
            </p:cNvPr>
            <p:cNvSpPr/>
            <p:nvPr/>
          </p:nvSpPr>
          <p:spPr>
            <a:xfrm>
              <a:off x="2308126" y="1342816"/>
              <a:ext cx="2592288" cy="921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08126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고딕"/>
                  <a:ea typeface="나눔고딕"/>
                </a:rPr>
                <a:t>신용혁이 만든 컴퓨터 </a:t>
              </a:r>
              <a:endParaRPr lang="en-US" altLang="ko-KR" sz="2000" dirty="0"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defTabSz="1008126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고딕"/>
                  <a:ea typeface="나눔고딕"/>
                </a:rPr>
                <a:t>프로그래밍부</a:t>
              </a:r>
              <a:endParaRPr sz="2000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19" name="slide3_shape2">
              <a:extLst>
                <a:ext uri="{FF2B5EF4-FFF2-40B4-BE49-F238E27FC236}">
                  <a16:creationId xmlns:a16="http://schemas.microsoft.com/office/drawing/2014/main" xmlns="" id="{A8C5FC0B-56CC-433B-BE80-120E48141B49}"/>
                </a:ext>
              </a:extLst>
            </p:cNvPr>
            <p:cNvSpPr/>
            <p:nvPr/>
          </p:nvSpPr>
          <p:spPr>
            <a:xfrm>
              <a:off x="2331006" y="950894"/>
              <a:ext cx="2592288" cy="586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008126"/>
              <a:r>
                <a:rPr lang="ko-KR" altLang="en-US" sz="3600" b="1" dirty="0">
                  <a:solidFill>
                    <a:srgbClr val="00B0F0"/>
                  </a:solidFill>
                  <a:latin typeface="나눔고딕"/>
                  <a:ea typeface="나눔고딕"/>
                </a:rPr>
                <a:t>프로그래밍부</a:t>
              </a:r>
              <a:endParaRPr sz="3600" b="1" dirty="0">
                <a:solidFill>
                  <a:srgbClr val="00B0F0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D448B6-8B55-4AB3-A523-BD8D5E4CD465}"/>
              </a:ext>
            </a:extLst>
          </p:cNvPr>
          <p:cNvSpPr txBox="1"/>
          <p:nvPr/>
        </p:nvSpPr>
        <p:spPr>
          <a:xfrm>
            <a:off x="2920494" y="1135167"/>
            <a:ext cx="553998" cy="5813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2016                    2017                2018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A5F9744-FB10-47A5-A234-4573F62076EC}"/>
              </a:ext>
            </a:extLst>
          </p:cNvPr>
          <p:cNvGrpSpPr/>
          <p:nvPr/>
        </p:nvGrpSpPr>
        <p:grpSpPr>
          <a:xfrm>
            <a:off x="5130675" y="3678942"/>
            <a:ext cx="3656863" cy="1447775"/>
            <a:chOff x="2308126" y="950894"/>
            <a:chExt cx="2615168" cy="1313119"/>
          </a:xfrm>
        </p:grpSpPr>
        <p:sp>
          <p:nvSpPr>
            <p:cNvPr id="27" name="slide3_shape1">
              <a:extLst>
                <a:ext uri="{FF2B5EF4-FFF2-40B4-BE49-F238E27FC236}">
                  <a16:creationId xmlns:a16="http://schemas.microsoft.com/office/drawing/2014/main" xmlns="" id="{00636BE4-BA19-4815-8EB2-7D64C9D92458}"/>
                </a:ext>
              </a:extLst>
            </p:cNvPr>
            <p:cNvSpPr/>
            <p:nvPr/>
          </p:nvSpPr>
          <p:spPr>
            <a:xfrm>
              <a:off x="2308126" y="1342816"/>
              <a:ext cx="2615168" cy="921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08126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고딕"/>
                  <a:ea typeface="나눔고딕"/>
                </a:rPr>
                <a:t>구산고 유일 컴퓨터 융합 동아리</a:t>
              </a:r>
              <a:endParaRPr sz="2000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8" name="slide3_shape2">
              <a:extLst>
                <a:ext uri="{FF2B5EF4-FFF2-40B4-BE49-F238E27FC236}">
                  <a16:creationId xmlns:a16="http://schemas.microsoft.com/office/drawing/2014/main" xmlns="" id="{223CE040-091F-4DA5-B396-7999E477F5DB}"/>
                </a:ext>
              </a:extLst>
            </p:cNvPr>
            <p:cNvSpPr/>
            <p:nvPr/>
          </p:nvSpPr>
          <p:spPr>
            <a:xfrm>
              <a:off x="2331006" y="950894"/>
              <a:ext cx="2592288" cy="586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008126"/>
              <a:r>
                <a:rPr lang="ko-KR" altLang="en-US" sz="3600" b="1" dirty="0">
                  <a:solidFill>
                    <a:srgbClr val="00B0F0"/>
                  </a:solidFill>
                  <a:latin typeface="나눔고딕"/>
                  <a:ea typeface="나눔고딕"/>
                </a:rPr>
                <a:t>세미콜론부</a:t>
              </a:r>
              <a:endParaRPr sz="3600" b="1" dirty="0">
                <a:solidFill>
                  <a:srgbClr val="00B0F0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D8F178C-A4A5-4EC7-B11B-C9E49BC27483}"/>
              </a:ext>
            </a:extLst>
          </p:cNvPr>
          <p:cNvGrpSpPr/>
          <p:nvPr/>
        </p:nvGrpSpPr>
        <p:grpSpPr>
          <a:xfrm>
            <a:off x="5178969" y="5613866"/>
            <a:ext cx="3553572" cy="1447775"/>
            <a:chOff x="2308126" y="950894"/>
            <a:chExt cx="2615168" cy="1313120"/>
          </a:xfrm>
        </p:grpSpPr>
        <p:sp>
          <p:nvSpPr>
            <p:cNvPr id="43" name="slide3_shape1">
              <a:extLst>
                <a:ext uri="{FF2B5EF4-FFF2-40B4-BE49-F238E27FC236}">
                  <a16:creationId xmlns:a16="http://schemas.microsoft.com/office/drawing/2014/main" xmlns="" id="{A4DB1155-156A-4811-9C35-E9135F8FC67B}"/>
                </a:ext>
              </a:extLst>
            </p:cNvPr>
            <p:cNvSpPr/>
            <p:nvPr/>
          </p:nvSpPr>
          <p:spPr>
            <a:xfrm>
              <a:off x="2308126" y="1342816"/>
              <a:ext cx="2615168" cy="921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08126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나눔고딕"/>
                  <a:ea typeface="나눔고딕"/>
                </a:rPr>
                <a:t>C</a:t>
              </a:r>
              <a:r>
                <a:rPr lang="ko-KR" altLang="en-US" sz="2000" dirty="0">
                  <a:solidFill>
                    <a:schemeClr val="bg1"/>
                  </a:solidFill>
                  <a:latin typeface="나눔고딕"/>
                  <a:ea typeface="나눔고딕"/>
                </a:rPr>
                <a:t>언어 중점 프로그래밍 </a:t>
              </a:r>
              <a:endParaRPr lang="en-US" altLang="ko-KR" sz="2000" dirty="0"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algn="ctr" defTabSz="1008126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고딕"/>
                  <a:ea typeface="나눔고딕"/>
                </a:rPr>
                <a:t>전문 동아리</a:t>
              </a:r>
              <a:endParaRPr sz="2000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4" name="slide3_shape2">
              <a:extLst>
                <a:ext uri="{FF2B5EF4-FFF2-40B4-BE49-F238E27FC236}">
                  <a16:creationId xmlns:a16="http://schemas.microsoft.com/office/drawing/2014/main" xmlns="" id="{BA61E54E-FEF8-43A6-BAEB-95BF279D4186}"/>
                </a:ext>
              </a:extLst>
            </p:cNvPr>
            <p:cNvSpPr/>
            <p:nvPr/>
          </p:nvSpPr>
          <p:spPr>
            <a:xfrm>
              <a:off x="2331006" y="950894"/>
              <a:ext cx="2592288" cy="586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008126"/>
              <a:r>
                <a:rPr lang="en-US" altLang="ko-KR" sz="3600" b="1" dirty="0">
                  <a:solidFill>
                    <a:srgbClr val="00B0F0"/>
                  </a:solidFill>
                  <a:latin typeface="나눔고딕"/>
                  <a:ea typeface="나눔고딕"/>
                </a:rPr>
                <a:t>2</a:t>
              </a:r>
              <a:r>
                <a:rPr lang="ko-KR" altLang="en-US" sz="3600" b="1" dirty="0">
                  <a:solidFill>
                    <a:srgbClr val="00B0F0"/>
                  </a:solidFill>
                  <a:latin typeface="나눔고딕"/>
                  <a:ea typeface="나눔고딕"/>
                </a:rPr>
                <a:t>대 세미콜론부</a:t>
              </a:r>
              <a:endParaRPr sz="3600" b="1" dirty="0">
                <a:solidFill>
                  <a:srgbClr val="00B0F0"/>
                </a:solidFill>
                <a:latin typeface="나눔고딕"/>
                <a:ea typeface="나눔고딕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1B66905-B544-4213-9751-F2EE41B98E55}"/>
              </a:ext>
            </a:extLst>
          </p:cNvPr>
          <p:cNvCxnSpPr>
            <a:cxnSpLocks/>
          </p:cNvCxnSpPr>
          <p:nvPr/>
        </p:nvCxnSpPr>
        <p:spPr>
          <a:xfrm>
            <a:off x="6739082" y="4616917"/>
            <a:ext cx="13931" cy="89190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DF15F7F2-81EE-4B41-806F-7828AF4739D0}"/>
              </a:ext>
            </a:extLst>
          </p:cNvPr>
          <p:cNvCxnSpPr>
            <a:stCxn id="15" idx="2"/>
          </p:cNvCxnSpPr>
          <p:nvPr/>
        </p:nvCxnSpPr>
        <p:spPr>
          <a:xfrm>
            <a:off x="5254778" y="2475212"/>
            <a:ext cx="1484304" cy="10893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D1AF5012-F58C-4884-9287-D49B1B54CCF6}"/>
              </a:ext>
            </a:extLst>
          </p:cNvPr>
          <p:cNvCxnSpPr>
            <a:cxnSpLocks/>
          </p:cNvCxnSpPr>
          <p:nvPr/>
        </p:nvCxnSpPr>
        <p:spPr>
          <a:xfrm flipH="1">
            <a:off x="6773723" y="2517160"/>
            <a:ext cx="1449663" cy="105673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7664D9C-73B3-4F99-BADF-AF32E1FA389C}"/>
              </a:ext>
            </a:extLst>
          </p:cNvPr>
          <p:cNvSpPr/>
          <p:nvPr/>
        </p:nvSpPr>
        <p:spPr>
          <a:xfrm>
            <a:off x="0" y="-1"/>
            <a:ext cx="10693400" cy="75612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lide3_shape4"/>
          <p:cNvCxnSpPr/>
          <p:nvPr/>
        </p:nvCxnSpPr>
        <p:spPr>
          <a:xfrm>
            <a:off x="162124" y="3786551"/>
            <a:ext cx="1825650" cy="1588"/>
          </a:xfrm>
          <a:prstGeom prst="line">
            <a:avLst/>
          </a:prstGeom>
          <a:ln w="63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3_shape5"/>
          <p:cNvCxnSpPr/>
          <p:nvPr/>
        </p:nvCxnSpPr>
        <p:spPr>
          <a:xfrm>
            <a:off x="8705626" y="3786551"/>
            <a:ext cx="1825650" cy="1588"/>
          </a:xfrm>
          <a:prstGeom prst="line">
            <a:avLst/>
          </a:prstGeom>
          <a:ln w="63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slide3_group1"/>
          <p:cNvGrpSpPr>
            <a:grpSpLocks/>
          </p:cNvGrpSpPr>
          <p:nvPr/>
        </p:nvGrpSpPr>
        <p:grpSpPr>
          <a:xfrm>
            <a:off x="2130380" y="2348139"/>
            <a:ext cx="2880000" cy="2880000"/>
            <a:chOff x="3179005" y="2977345"/>
            <a:chExt cx="1620000" cy="1620000"/>
          </a:xfrm>
        </p:grpSpPr>
        <p:sp>
          <p:nvSpPr>
            <p:cNvPr id="9" name="slide3_shape6"/>
            <p:cNvSpPr/>
            <p:nvPr/>
          </p:nvSpPr>
          <p:spPr>
            <a:xfrm>
              <a:off x="3179005" y="2977345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3280255" y="3083327"/>
              <a:ext cx="1417500" cy="14175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slide3_group2"/>
          <p:cNvGrpSpPr>
            <a:grpSpLocks/>
          </p:cNvGrpSpPr>
          <p:nvPr/>
        </p:nvGrpSpPr>
        <p:grpSpPr>
          <a:xfrm>
            <a:off x="5062291" y="3517345"/>
            <a:ext cx="540000" cy="540000"/>
            <a:chOff x="5062291" y="3517345"/>
            <a:chExt cx="540000" cy="540000"/>
          </a:xfrm>
        </p:grpSpPr>
        <p:cxnSp>
          <p:nvCxnSpPr>
            <p:cNvPr id="12" name="slide3_shape8"/>
            <p:cNvCxnSpPr/>
            <p:nvPr/>
          </p:nvCxnSpPr>
          <p:spPr>
            <a:xfrm>
              <a:off x="5062291" y="3786551"/>
              <a:ext cx="540000" cy="1588"/>
            </a:xfrm>
            <a:prstGeom prst="line">
              <a:avLst/>
            </a:prstGeom>
            <a:ln w="6350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lide3_shape9"/>
            <p:cNvCxnSpPr/>
            <p:nvPr/>
          </p:nvCxnSpPr>
          <p:spPr>
            <a:xfrm rot="5400000">
              <a:off x="5062291" y="3786551"/>
              <a:ext cx="540000" cy="1588"/>
            </a:xfrm>
            <a:prstGeom prst="line">
              <a:avLst/>
            </a:prstGeom>
            <a:ln w="6350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3_shape10"/>
          <p:cNvSpPr/>
          <p:nvPr/>
        </p:nvSpPr>
        <p:spPr>
          <a:xfrm>
            <a:off x="2466380" y="2777912"/>
            <a:ext cx="2208000" cy="201727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ko-KR" altLang="en-US" sz="2800" b="1" kern="1200" dirty="0">
                <a:solidFill>
                  <a:schemeClr val="bg2"/>
                </a:solidFill>
                <a:latin typeface="나눔고딕"/>
                <a:ea typeface="나눔고딕"/>
                <a:cs typeface="+mn-cs"/>
              </a:rPr>
              <a:t>동아리원</a:t>
            </a:r>
            <a:endParaRPr lang="en-US" altLang="ko-KR" sz="2800" b="1" kern="1200" dirty="0">
              <a:solidFill>
                <a:schemeClr val="bg2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ko-KR" altLang="en-US" sz="2800" b="1" kern="1200" dirty="0">
                <a:solidFill>
                  <a:schemeClr val="bg2"/>
                </a:solidFill>
                <a:latin typeface="나눔고딕"/>
                <a:ea typeface="나눔고딕"/>
                <a:cs typeface="+mn-cs"/>
              </a:rPr>
              <a:t>누구나 할 수 </a:t>
            </a:r>
            <a:endParaRPr lang="en-US" altLang="ko-KR" sz="2800" b="1" kern="1200" dirty="0">
              <a:solidFill>
                <a:schemeClr val="bg2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ko-KR" altLang="en-US" sz="2800" b="1" kern="1200" dirty="0">
                <a:solidFill>
                  <a:schemeClr val="bg2"/>
                </a:solidFill>
                <a:latin typeface="나눔고딕"/>
                <a:ea typeface="나눔고딕"/>
                <a:cs typeface="+mn-cs"/>
              </a:rPr>
              <a:t>있는 코딩</a:t>
            </a:r>
            <a:endParaRPr lang="en-US" altLang="ko-KR" sz="2800" b="1" kern="1200" dirty="0">
              <a:solidFill>
                <a:schemeClr val="bg2"/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15" name="slide3_group3"/>
          <p:cNvGrpSpPr>
            <a:grpSpLocks/>
          </p:cNvGrpSpPr>
          <p:nvPr/>
        </p:nvGrpSpPr>
        <p:grpSpPr>
          <a:xfrm>
            <a:off x="5707060" y="2348139"/>
            <a:ext cx="2880000" cy="2880000"/>
            <a:chOff x="5898499" y="2977345"/>
            <a:chExt cx="1620000" cy="1620000"/>
          </a:xfrm>
        </p:grpSpPr>
        <p:sp>
          <p:nvSpPr>
            <p:cNvPr id="16" name="slide3_shape11"/>
            <p:cNvSpPr/>
            <p:nvPr/>
          </p:nvSpPr>
          <p:spPr>
            <a:xfrm>
              <a:off x="5898499" y="2977345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2"/>
            <p:cNvSpPr/>
            <p:nvPr/>
          </p:nvSpPr>
          <p:spPr>
            <a:xfrm>
              <a:off x="5999537" y="3073560"/>
              <a:ext cx="1417500" cy="14175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slide3_shape13"/>
          <p:cNvSpPr/>
          <p:nvPr/>
        </p:nvSpPr>
        <p:spPr>
          <a:xfrm>
            <a:off x="6073159" y="2852800"/>
            <a:ext cx="2147048" cy="18674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ko-KR" altLang="en-US" sz="2800" b="1" kern="1200" dirty="0">
                <a:solidFill>
                  <a:schemeClr val="bg2"/>
                </a:solidFill>
                <a:latin typeface="나눔고딕"/>
                <a:ea typeface="나눔고딕"/>
                <a:cs typeface="+mn-cs"/>
              </a:rPr>
              <a:t>진로를 명확히</a:t>
            </a:r>
            <a:endParaRPr lang="en-US" altLang="ko-KR" sz="2800" b="1" kern="1200" dirty="0">
              <a:solidFill>
                <a:schemeClr val="bg2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ko-KR" altLang="en-US" sz="2800" dirty="0">
                <a:solidFill>
                  <a:schemeClr val="bg2"/>
                </a:solidFill>
              </a:rPr>
              <a:t>진학을 확실히</a:t>
            </a:r>
            <a:endParaRPr lang="en-US" altLang="ko-KR" sz="2800" b="1" kern="1200" dirty="0">
              <a:solidFill>
                <a:schemeClr val="bg2"/>
              </a:solidFill>
            </a:endParaRPr>
          </a:p>
        </p:txBody>
      </p:sp>
      <p:sp>
        <p:nvSpPr>
          <p:cNvPr id="24" name="slide4_shape9">
            <a:extLst>
              <a:ext uri="{FF2B5EF4-FFF2-40B4-BE49-F238E27FC236}">
                <a16:creationId xmlns:a16="http://schemas.microsoft.com/office/drawing/2014/main" xmlns="" id="{642F977B-810C-4E33-892C-51B69A753C0E}"/>
              </a:ext>
            </a:extLst>
          </p:cNvPr>
          <p:cNvSpPr txBox="1">
            <a:spLocks/>
          </p:cNvSpPr>
          <p:nvPr/>
        </p:nvSpPr>
        <p:spPr>
          <a:xfrm>
            <a:off x="1465828" y="1235534"/>
            <a:ext cx="4414502" cy="126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ts val="2600"/>
              </a:lnSpc>
              <a:spcBef>
                <a:spcPct val="20000"/>
              </a:spcBef>
              <a:buFont typeface="Arial" pitchFamily="2" charset="2"/>
              <a:buNone/>
              <a:defRPr sz="2400" b="1" kern="1200" spc="7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  <a:lvl2pPr marL="847483" indent="-325955" algn="l" defTabSz="1043056" latinLnBrk="1">
              <a:spcBef>
                <a:spcPct val="20000"/>
              </a:spcBef>
              <a:buFont typeface="Arial" pitchFamily="2" charset="2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latinLnBrk="1">
              <a:spcBef>
                <a:spcPct val="20000"/>
              </a:spcBef>
              <a:buFont typeface="Arial" pitchFamily="2" charset="2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latinLnBrk="1">
              <a:spcBef>
                <a:spcPct val="20000"/>
              </a:spcBef>
              <a:buFont typeface="Arial" pitchFamily="2" charset="2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solidFill>
                  <a:schemeClr val="bg2"/>
                </a:solidFill>
              </a:rPr>
              <a:t>수업의 주 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A248A28-FE9E-4B38-9136-FAD5D9904389}"/>
              </a:ext>
            </a:extLst>
          </p:cNvPr>
          <p:cNvSpPr/>
          <p:nvPr/>
        </p:nvSpPr>
        <p:spPr>
          <a:xfrm>
            <a:off x="0" y="-1"/>
            <a:ext cx="10693400" cy="75612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4_shape1"/>
          <p:cNvSpPr>
            <a:spLocks noGrp="1"/>
          </p:cNvSpPr>
          <p:nvPr>
            <p:ph type="body" sz="quarter" idx="15"/>
          </p:nvPr>
        </p:nvSpPr>
        <p:spPr>
          <a:xfrm>
            <a:off x="1242434" y="5131612"/>
            <a:ext cx="2822429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spc="-15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altLang="ko-KR" sz="4800" kern="1200" spc="-150" baseline="0" dirty="0">
                <a:solidFill>
                  <a:schemeClr val="bg2"/>
                </a:solidFill>
                <a:latin typeface="나눔고딕 ExtraBold"/>
                <a:ea typeface="나눔고딕 ExtraBold"/>
                <a:cs typeface="+mn-cs"/>
              </a:rPr>
              <a:t>75%</a:t>
            </a:r>
            <a:endParaRPr sz="4800" kern="1200" spc="-150" baseline="0" dirty="0">
              <a:solidFill>
                <a:schemeClr val="bg2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4" name="slide4_shape2"/>
          <p:cNvSpPr>
            <a:spLocks noGrp="1"/>
          </p:cNvSpPr>
          <p:nvPr>
            <p:ph type="body" sz="quarter" idx="16"/>
          </p:nvPr>
        </p:nvSpPr>
        <p:spPr>
          <a:xfrm>
            <a:off x="3980719" y="5131612"/>
            <a:ext cx="2822429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spc="-15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altLang="ko-KR" sz="4800" kern="1200" spc="-150" baseline="0" dirty="0">
                <a:solidFill>
                  <a:schemeClr val="bg2"/>
                </a:solidFill>
                <a:latin typeface="나눔고딕 ExtraBold"/>
                <a:ea typeface="나눔고딕 ExtraBold"/>
                <a:cs typeface="+mn-cs"/>
              </a:rPr>
              <a:t>10%</a:t>
            </a:r>
            <a:endParaRPr sz="4800" kern="1200" spc="-150" baseline="0" dirty="0">
              <a:solidFill>
                <a:schemeClr val="bg2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5" name="slide4_shape3"/>
          <p:cNvSpPr>
            <a:spLocks noGrp="1"/>
          </p:cNvSpPr>
          <p:nvPr>
            <p:ph type="body" sz="quarter" idx="17"/>
          </p:nvPr>
        </p:nvSpPr>
        <p:spPr>
          <a:xfrm>
            <a:off x="6719194" y="5131612"/>
            <a:ext cx="2822429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spc="-150" baseline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altLang="ko-KR" sz="4800" kern="1200" spc="-150" baseline="0" dirty="0">
                <a:solidFill>
                  <a:schemeClr val="bg2"/>
                </a:solidFill>
                <a:latin typeface="나눔고딕 ExtraBold"/>
                <a:ea typeface="나눔고딕 ExtraBold"/>
                <a:cs typeface="+mn-cs"/>
              </a:rPr>
              <a:t>10%</a:t>
            </a:r>
            <a:endParaRPr sz="4800" kern="1200" spc="-150" baseline="0" dirty="0">
              <a:solidFill>
                <a:schemeClr val="bg2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slide4_shape4"/>
          <p:cNvSpPr>
            <a:spLocks noGrp="1"/>
          </p:cNvSpPr>
          <p:nvPr>
            <p:ph type="body" sz="quarter" idx="18"/>
          </p:nvPr>
        </p:nvSpPr>
        <p:spPr>
          <a:xfrm>
            <a:off x="1242244" y="6007924"/>
            <a:ext cx="2822429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spc="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sz="1600" dirty="0">
                <a:solidFill>
                  <a:schemeClr val="bg2"/>
                </a:solidFill>
              </a:rPr>
              <a:t>C</a:t>
            </a:r>
            <a:r>
              <a:rPr lang="ko-KR" altLang="en-US" sz="1600" dirty="0">
                <a:solidFill>
                  <a:schemeClr val="bg2"/>
                </a:solidFill>
              </a:rPr>
              <a:t>언어 수업 비중 강화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391146" lvl="0" indent="-391146" algn="ctr" defTabSz="1043056" latinLnBrk="1">
              <a:spcBef>
                <a:spcPct val="20000"/>
              </a:spcBef>
              <a:buNone/>
            </a:pPr>
            <a:endParaRPr sz="1600" b="1" kern="1200" spc="0" baseline="0" dirty="0">
              <a:solidFill>
                <a:schemeClr val="bg2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4_shape5"/>
          <p:cNvSpPr>
            <a:spLocks noGrp="1"/>
          </p:cNvSpPr>
          <p:nvPr>
            <p:ph type="body" sz="quarter" idx="19"/>
          </p:nvPr>
        </p:nvSpPr>
        <p:spPr>
          <a:xfrm>
            <a:off x="3980718" y="6007924"/>
            <a:ext cx="2822429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spc="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ko-KR" altLang="en-US" sz="1600" b="1" kern="1200" spc="0" baseline="0" dirty="0">
                <a:solidFill>
                  <a:schemeClr val="bg2"/>
                </a:solidFill>
                <a:latin typeface="나눔고딕"/>
                <a:ea typeface="나눔고딕"/>
                <a:cs typeface="+mn-cs"/>
              </a:rPr>
              <a:t>실제 프로그래머와 면담을 하는</a:t>
            </a:r>
            <a:endParaRPr lang="en-US" altLang="ko-KR" sz="1600" b="1" kern="1200" spc="0" baseline="0" dirty="0">
              <a:solidFill>
                <a:schemeClr val="bg2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ko-KR" altLang="en-US" sz="1600" b="1" kern="1200" spc="0" baseline="0" dirty="0">
                <a:solidFill>
                  <a:schemeClr val="bg2"/>
                </a:solidFill>
                <a:latin typeface="나눔고딕"/>
                <a:ea typeface="나눔고딕"/>
                <a:cs typeface="+mn-cs"/>
              </a:rPr>
              <a:t>시간을 가집니다</a:t>
            </a:r>
            <a:r>
              <a:rPr lang="en-US" altLang="ko-KR" sz="1600" b="1" kern="1200" spc="0" baseline="0" dirty="0">
                <a:solidFill>
                  <a:schemeClr val="bg2"/>
                </a:solidFill>
                <a:latin typeface="나눔고딕"/>
                <a:ea typeface="나눔고딕"/>
                <a:cs typeface="+mn-cs"/>
              </a:rPr>
              <a:t>.</a:t>
            </a:r>
            <a:endParaRPr sz="1600" b="1" kern="1200" spc="0" baseline="0" dirty="0">
              <a:solidFill>
                <a:schemeClr val="bg2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6"/>
          <p:cNvSpPr>
            <a:spLocks noGrp="1"/>
          </p:cNvSpPr>
          <p:nvPr>
            <p:ph type="body" sz="quarter" idx="20"/>
          </p:nvPr>
        </p:nvSpPr>
        <p:spPr>
          <a:xfrm>
            <a:off x="6719194" y="6007924"/>
            <a:ext cx="2822429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spc="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ko-KR" altLang="en-US" sz="1600" dirty="0">
                <a:solidFill>
                  <a:schemeClr val="bg2"/>
                </a:solidFill>
              </a:rPr>
              <a:t>진로 진학에 관련한 상담 및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ko-KR" altLang="en-US" sz="1600" dirty="0">
                <a:solidFill>
                  <a:schemeClr val="bg2"/>
                </a:solidFill>
              </a:rPr>
              <a:t>자료제공</a:t>
            </a:r>
            <a:endParaRPr sz="1600" b="1" kern="1200" spc="0" baseline="0" dirty="0">
              <a:solidFill>
                <a:schemeClr val="bg2"/>
              </a:solidFill>
            </a:endParaRPr>
          </a:p>
        </p:txBody>
      </p:sp>
      <p:sp>
        <p:nvSpPr>
          <p:cNvPr id="11" name="slide4_shape9"/>
          <p:cNvSpPr>
            <a:spLocks noGrp="1"/>
          </p:cNvSpPr>
          <p:nvPr>
            <p:ph type="body" sz="quarter" idx="12"/>
          </p:nvPr>
        </p:nvSpPr>
        <p:spPr>
          <a:xfrm>
            <a:off x="1465828" y="1235534"/>
            <a:ext cx="478087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2600"/>
              </a:lnSpc>
              <a:spcBef>
                <a:spcPct val="20000"/>
              </a:spcBef>
              <a:buNone/>
            </a:pPr>
            <a:r>
              <a:rPr lang="ko-KR" altLang="en-US" sz="4400" b="1" kern="1200" spc="70" baseline="0" dirty="0">
                <a:solidFill>
                  <a:schemeClr val="bg2"/>
                </a:solidFill>
                <a:latin typeface="나눔고딕"/>
                <a:ea typeface="나눔고딕"/>
                <a:cs typeface="+mn-cs"/>
              </a:rPr>
              <a:t>수업 진행 과정</a:t>
            </a:r>
            <a:endParaRPr sz="4400" b="1" kern="1200" spc="70" baseline="0" dirty="0">
              <a:solidFill>
                <a:schemeClr val="bg2"/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14" name="slide4_group1"/>
          <p:cNvGrpSpPr>
            <a:grpSpLocks/>
          </p:cNvGrpSpPr>
          <p:nvPr/>
        </p:nvGrpSpPr>
        <p:grpSpPr>
          <a:xfrm>
            <a:off x="1539602" y="2700511"/>
            <a:ext cx="2160000" cy="2160000"/>
            <a:chOff x="1804939" y="2968216"/>
            <a:chExt cx="1620000" cy="1620000"/>
          </a:xfrm>
        </p:grpSpPr>
        <p:sp>
          <p:nvSpPr>
            <p:cNvPr id="15" name="slide4_shape12"/>
            <p:cNvSpPr/>
            <p:nvPr/>
          </p:nvSpPr>
          <p:spPr>
            <a:xfrm>
              <a:off x="1804939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4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4_shape13"/>
            <p:cNvSpPr/>
            <p:nvPr/>
          </p:nvSpPr>
          <p:spPr>
            <a:xfrm>
              <a:off x="1932594" y="3100899"/>
              <a:ext cx="1350000" cy="1350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4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slide4_group2"/>
          <p:cNvGrpSpPr>
            <a:grpSpLocks/>
          </p:cNvGrpSpPr>
          <p:nvPr/>
        </p:nvGrpSpPr>
        <p:grpSpPr>
          <a:xfrm>
            <a:off x="4278077" y="2700511"/>
            <a:ext cx="2160000" cy="2160000"/>
            <a:chOff x="4543414" y="2968216"/>
            <a:chExt cx="1620000" cy="1620000"/>
          </a:xfrm>
        </p:grpSpPr>
        <p:sp>
          <p:nvSpPr>
            <p:cNvPr id="18" name="slide4_shape14"/>
            <p:cNvSpPr/>
            <p:nvPr/>
          </p:nvSpPr>
          <p:spPr>
            <a:xfrm>
              <a:off x="4543414" y="2968216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4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4_shape15"/>
            <p:cNvSpPr/>
            <p:nvPr/>
          </p:nvSpPr>
          <p:spPr>
            <a:xfrm>
              <a:off x="4669881" y="3100899"/>
              <a:ext cx="1350000" cy="1350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slide4_group3"/>
          <p:cNvGrpSpPr>
            <a:grpSpLocks/>
          </p:cNvGrpSpPr>
          <p:nvPr/>
        </p:nvGrpSpPr>
        <p:grpSpPr>
          <a:xfrm>
            <a:off x="7003124" y="2700511"/>
            <a:ext cx="2160000" cy="2160000"/>
            <a:chOff x="7268461" y="2968216"/>
            <a:chExt cx="1620000" cy="1620000"/>
          </a:xfrm>
        </p:grpSpPr>
        <p:sp>
          <p:nvSpPr>
            <p:cNvPr id="21" name="slide4_shape16"/>
            <p:cNvSpPr/>
            <p:nvPr/>
          </p:nvSpPr>
          <p:spPr>
            <a:xfrm>
              <a:off x="7268461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4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4_shape17"/>
            <p:cNvSpPr/>
            <p:nvPr/>
          </p:nvSpPr>
          <p:spPr>
            <a:xfrm>
              <a:off x="7399964" y="3100899"/>
              <a:ext cx="1350000" cy="1350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" name="slide4_shape18"/>
          <p:cNvSpPr/>
          <p:nvPr/>
        </p:nvSpPr>
        <p:spPr>
          <a:xfrm>
            <a:off x="2092939" y="3256216"/>
            <a:ext cx="1044000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sz="2400" dirty="0"/>
              <a:t>C </a:t>
            </a:r>
            <a:r>
              <a:rPr lang="ko-KR" altLang="en-US" sz="2400" dirty="0"/>
              <a:t>언어</a:t>
            </a:r>
            <a:endParaRPr sz="2400" b="1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24" name="slide4_shape19"/>
          <p:cNvSpPr/>
          <p:nvPr/>
        </p:nvSpPr>
        <p:spPr>
          <a:xfrm>
            <a:off x="4461257" y="3256216"/>
            <a:ext cx="1749539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2400" b="1" i="0" strike="noStrike" kern="120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프로그래머</a:t>
            </a:r>
            <a:endParaRPr lang="en-US" altLang="ko-KR" sz="2400" b="1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2400" dirty="0"/>
              <a:t>면담</a:t>
            </a:r>
            <a:endParaRPr sz="2400" b="1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25" name="slide4_shape20"/>
          <p:cNvSpPr/>
          <p:nvPr/>
        </p:nvSpPr>
        <p:spPr>
          <a:xfrm>
            <a:off x="7290916" y="3256216"/>
            <a:ext cx="1564876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2400" b="1" i="0" strike="noStrike" kern="120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추후 대학 </a:t>
            </a:r>
            <a:endParaRPr lang="en-US" altLang="ko-KR" sz="2400" b="1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2400" b="1" i="0" strike="noStrike" kern="120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진학 상담</a:t>
            </a:r>
            <a:endParaRPr sz="2400" b="1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cxnSp>
        <p:nvCxnSpPr>
          <p:cNvPr id="26" name="slide4_shape21"/>
          <p:cNvCxnSpPr/>
          <p:nvPr/>
        </p:nvCxnSpPr>
        <p:spPr>
          <a:xfrm>
            <a:off x="252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lide4_shape22"/>
          <p:cNvCxnSpPr/>
          <p:nvPr/>
        </p:nvCxnSpPr>
        <p:spPr>
          <a:xfrm>
            <a:off x="9306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4_shape4">
            <a:extLst>
              <a:ext uri="{FF2B5EF4-FFF2-40B4-BE49-F238E27FC236}">
                <a16:creationId xmlns:a16="http://schemas.microsoft.com/office/drawing/2014/main" xmlns="" id="{20DCAA33-AF63-4AC9-8633-0174D68C6032}"/>
              </a:ext>
            </a:extLst>
          </p:cNvPr>
          <p:cNvSpPr txBox="1">
            <a:spLocks/>
          </p:cNvSpPr>
          <p:nvPr/>
        </p:nvSpPr>
        <p:spPr>
          <a:xfrm>
            <a:off x="6710896" y="7002177"/>
            <a:ext cx="2822429" cy="61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spcBef>
                <a:spcPct val="20000"/>
              </a:spcBef>
              <a:buFont typeface="Arial" pitchFamily="2" charset="2"/>
              <a:buNone/>
              <a:defRPr sz="1200" b="1" kern="1200" spc="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  <a:lvl2pPr marL="847483" indent="-325955" algn="l" defTabSz="1043056" latinLnBrk="1">
              <a:spcBef>
                <a:spcPct val="20000"/>
              </a:spcBef>
              <a:buFont typeface="Arial" pitchFamily="2" charset="2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latinLnBrk="1">
              <a:spcBef>
                <a:spcPct val="20000"/>
              </a:spcBef>
              <a:buFont typeface="Arial" pitchFamily="2" charset="2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latinLnBrk="1">
              <a:spcBef>
                <a:spcPct val="20000"/>
              </a:spcBef>
              <a:buFont typeface="Arial" pitchFamily="2" charset="2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기타 </a:t>
            </a:r>
            <a:r>
              <a:rPr lang="en-US" altLang="ko-KR" sz="1400" dirty="0">
                <a:solidFill>
                  <a:schemeClr val="bg2"/>
                </a:solidFill>
              </a:rPr>
              <a:t>5%</a:t>
            </a:r>
            <a:r>
              <a:rPr lang="ko-KR" altLang="en-US" sz="1400" dirty="0">
                <a:solidFill>
                  <a:schemeClr val="bg2"/>
                </a:solidFill>
              </a:rPr>
              <a:t>는 자유시간 입니다</a:t>
            </a:r>
            <a:r>
              <a:rPr lang="en-US" altLang="ko-KR" sz="1400" dirty="0">
                <a:solidFill>
                  <a:schemeClr val="bg2"/>
                </a:solidFill>
              </a:rPr>
              <a:t>.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B6E1BCA-D9AA-4580-9901-00F680A276EE}"/>
              </a:ext>
            </a:extLst>
          </p:cNvPr>
          <p:cNvSpPr/>
          <p:nvPr/>
        </p:nvSpPr>
        <p:spPr>
          <a:xfrm>
            <a:off x="0" y="-1"/>
            <a:ext cx="10693400" cy="75612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6_shape2"/>
          <p:cNvSpPr>
            <a:spLocks noGrp="1"/>
          </p:cNvSpPr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ko-KR" altLang="en-US" sz="1050" b="1" kern="120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주의사항</a:t>
            </a:r>
            <a:endParaRPr sz="1050" b="1" kern="1200" baseline="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6_shape3"/>
          <p:cNvSpPr>
            <a:spLocks noGrp="1"/>
          </p:cNvSpPr>
          <p:nvPr>
            <p:ph type="body" sz="quarter" idx="13"/>
          </p:nvPr>
        </p:nvSpPr>
        <p:spPr>
          <a:xfrm>
            <a:off x="5795352" y="349625"/>
            <a:ext cx="32976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950"/>
              </a:lnSpc>
              <a:spcBef>
                <a:spcPct val="20000"/>
              </a:spcBef>
              <a:buNone/>
            </a:pPr>
            <a:r>
              <a:rPr lang="ko-KR" altLang="en-US" sz="1200" b="1" kern="1200" baseline="0" dirty="0">
                <a:solidFill>
                  <a:srgbClr val="54C3F1"/>
                </a:solidFill>
                <a:latin typeface="나눔고딕"/>
                <a:ea typeface="나눔고딕"/>
                <a:cs typeface="+mn-cs"/>
              </a:rPr>
              <a:t>상항에 맞게 조정될 수 있는 일정입니다</a:t>
            </a:r>
            <a:r>
              <a:rPr lang="en-US" altLang="ko-KR" sz="1200" b="1" kern="1200" baseline="0" dirty="0">
                <a:solidFill>
                  <a:srgbClr val="54C3F1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391146" lvl="0" indent="-391146" algn="l" defTabSz="1043056" latinLnBrk="1">
              <a:lnSpc>
                <a:spcPts val="950"/>
              </a:lnSpc>
              <a:spcBef>
                <a:spcPct val="20000"/>
              </a:spcBef>
              <a:buNone/>
            </a:pPr>
            <a:endParaRPr sz="1200" b="1" kern="1200" baseline="0" dirty="0">
              <a:solidFill>
                <a:srgbClr val="54C3F1"/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7" name="slide6_group1"/>
          <p:cNvGrpSpPr>
            <a:grpSpLocks/>
          </p:cNvGrpSpPr>
          <p:nvPr/>
        </p:nvGrpSpPr>
        <p:grpSpPr>
          <a:xfrm>
            <a:off x="1515313" y="2407636"/>
            <a:ext cx="2160000" cy="2160000"/>
            <a:chOff x="1804939" y="2968216"/>
            <a:chExt cx="1620000" cy="1620000"/>
          </a:xfrm>
        </p:grpSpPr>
        <p:sp>
          <p:nvSpPr>
            <p:cNvPr id="8" name="slide6_shape5"/>
            <p:cNvSpPr/>
            <p:nvPr/>
          </p:nvSpPr>
          <p:spPr>
            <a:xfrm>
              <a:off x="1804939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6_shape6"/>
            <p:cNvSpPr/>
            <p:nvPr/>
          </p:nvSpPr>
          <p:spPr>
            <a:xfrm>
              <a:off x="1939938" y="3106809"/>
              <a:ext cx="1350000" cy="1350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 dirty="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slide6_group2"/>
          <p:cNvGrpSpPr>
            <a:grpSpLocks/>
          </p:cNvGrpSpPr>
          <p:nvPr/>
        </p:nvGrpSpPr>
        <p:grpSpPr>
          <a:xfrm>
            <a:off x="4268751" y="2410936"/>
            <a:ext cx="2160000" cy="2160000"/>
            <a:chOff x="4543414" y="2968216"/>
            <a:chExt cx="1620000" cy="1620000"/>
          </a:xfrm>
        </p:grpSpPr>
        <p:sp>
          <p:nvSpPr>
            <p:cNvPr id="11" name="slide6_shape7"/>
            <p:cNvSpPr/>
            <p:nvPr/>
          </p:nvSpPr>
          <p:spPr>
            <a:xfrm>
              <a:off x="4543414" y="2968216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4800" kern="120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6_shape8"/>
            <p:cNvSpPr/>
            <p:nvPr/>
          </p:nvSpPr>
          <p:spPr>
            <a:xfrm>
              <a:off x="4675152" y="3104334"/>
              <a:ext cx="1350000" cy="1350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4800" kern="1200" dirty="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slide6_group3"/>
          <p:cNvGrpSpPr>
            <a:grpSpLocks/>
          </p:cNvGrpSpPr>
          <p:nvPr/>
        </p:nvGrpSpPr>
        <p:grpSpPr>
          <a:xfrm>
            <a:off x="6993798" y="2407636"/>
            <a:ext cx="2160000" cy="2160000"/>
            <a:chOff x="7268461" y="2968216"/>
            <a:chExt cx="1620000" cy="1620000"/>
          </a:xfrm>
        </p:grpSpPr>
        <p:sp>
          <p:nvSpPr>
            <p:cNvPr id="14" name="slide6_shape9"/>
            <p:cNvSpPr/>
            <p:nvPr/>
          </p:nvSpPr>
          <p:spPr>
            <a:xfrm>
              <a:off x="7268461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6_shape10"/>
            <p:cNvSpPr/>
            <p:nvPr/>
          </p:nvSpPr>
          <p:spPr>
            <a:xfrm>
              <a:off x="7403459" y="3106809"/>
              <a:ext cx="1350000" cy="1350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 dirty="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" name="slide6_group4"/>
          <p:cNvGrpSpPr>
            <a:grpSpLocks/>
          </p:cNvGrpSpPr>
          <p:nvPr/>
        </p:nvGrpSpPr>
        <p:grpSpPr>
          <a:xfrm>
            <a:off x="1530276" y="5221031"/>
            <a:ext cx="2160000" cy="2160000"/>
            <a:chOff x="1804939" y="5204638"/>
            <a:chExt cx="1620000" cy="1620000"/>
          </a:xfrm>
        </p:grpSpPr>
        <p:sp>
          <p:nvSpPr>
            <p:cNvPr id="17" name="slide6_shape11"/>
            <p:cNvSpPr/>
            <p:nvPr/>
          </p:nvSpPr>
          <p:spPr>
            <a:xfrm>
              <a:off x="1804939" y="5204638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6_shape12"/>
            <p:cNvSpPr/>
            <p:nvPr/>
          </p:nvSpPr>
          <p:spPr>
            <a:xfrm>
              <a:off x="1939939" y="5339043"/>
              <a:ext cx="1350000" cy="1350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 dirty="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slide6_group5"/>
          <p:cNvGrpSpPr>
            <a:grpSpLocks/>
          </p:cNvGrpSpPr>
          <p:nvPr/>
        </p:nvGrpSpPr>
        <p:grpSpPr>
          <a:xfrm>
            <a:off x="4268751" y="5221031"/>
            <a:ext cx="2160000" cy="2160000"/>
            <a:chOff x="4543414" y="5204638"/>
            <a:chExt cx="1620000" cy="1620000"/>
          </a:xfrm>
        </p:grpSpPr>
        <p:sp>
          <p:nvSpPr>
            <p:cNvPr id="20" name="slide6_shape13"/>
            <p:cNvSpPr/>
            <p:nvPr/>
          </p:nvSpPr>
          <p:spPr>
            <a:xfrm>
              <a:off x="4543414" y="5204638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6_shape14"/>
            <p:cNvSpPr/>
            <p:nvPr/>
          </p:nvSpPr>
          <p:spPr>
            <a:xfrm>
              <a:off x="4670745" y="5335629"/>
              <a:ext cx="1350000" cy="1350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 dirty="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" name="slide6_group6"/>
          <p:cNvGrpSpPr>
            <a:grpSpLocks/>
          </p:cNvGrpSpPr>
          <p:nvPr/>
        </p:nvGrpSpPr>
        <p:grpSpPr>
          <a:xfrm>
            <a:off x="6993798" y="5221031"/>
            <a:ext cx="2160000" cy="2160000"/>
            <a:chOff x="7268461" y="5204638"/>
            <a:chExt cx="1620000" cy="1620000"/>
          </a:xfrm>
        </p:grpSpPr>
        <p:sp>
          <p:nvSpPr>
            <p:cNvPr id="23" name="slide6_shape15"/>
            <p:cNvSpPr/>
            <p:nvPr/>
          </p:nvSpPr>
          <p:spPr>
            <a:xfrm>
              <a:off x="7268461" y="5204638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6_shape16"/>
            <p:cNvSpPr/>
            <p:nvPr/>
          </p:nvSpPr>
          <p:spPr>
            <a:xfrm>
              <a:off x="7403459" y="5335629"/>
              <a:ext cx="1350000" cy="1350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1043056" latinLnBrk="1"/>
              <a:endParaRPr sz="3600" kern="1200">
                <a:solidFill>
                  <a:schemeClr val="bg2"/>
                </a:solidFill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5" name="slide6_shape17"/>
          <p:cNvCxnSpPr/>
          <p:nvPr/>
        </p:nvCxnSpPr>
        <p:spPr>
          <a:xfrm>
            <a:off x="252000" y="6299323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lide6_shape18"/>
          <p:cNvCxnSpPr/>
          <p:nvPr/>
        </p:nvCxnSpPr>
        <p:spPr>
          <a:xfrm>
            <a:off x="9306000" y="6299323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lide6_group7"/>
          <p:cNvGrpSpPr>
            <a:grpSpLocks/>
          </p:cNvGrpSpPr>
          <p:nvPr/>
        </p:nvGrpSpPr>
        <p:grpSpPr>
          <a:xfrm>
            <a:off x="2434939" y="4716427"/>
            <a:ext cx="360000" cy="360000"/>
            <a:chOff x="2434939" y="4716427"/>
            <a:chExt cx="360000" cy="360000"/>
          </a:xfrm>
        </p:grpSpPr>
        <p:cxnSp>
          <p:nvCxnSpPr>
            <p:cNvPr id="28" name="slide6_shape19"/>
            <p:cNvCxnSpPr/>
            <p:nvPr/>
          </p:nvCxnSpPr>
          <p:spPr>
            <a:xfrm>
              <a:off x="2434939" y="4895633"/>
              <a:ext cx="360000" cy="1588"/>
            </a:xfrm>
            <a:prstGeom prst="line">
              <a:avLst/>
            </a:prstGeom>
            <a:ln w="6350" cap="flat">
              <a:solidFill>
                <a:srgbClr val="EE77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lide6_shape20"/>
            <p:cNvCxnSpPr/>
            <p:nvPr/>
          </p:nvCxnSpPr>
          <p:spPr>
            <a:xfrm rot="5400000">
              <a:off x="2434939" y="4895633"/>
              <a:ext cx="360000" cy="1588"/>
            </a:xfrm>
            <a:prstGeom prst="line">
              <a:avLst/>
            </a:prstGeom>
            <a:ln w="6350" cap="flat">
              <a:solidFill>
                <a:srgbClr val="EE77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lide6_group8"/>
          <p:cNvGrpSpPr>
            <a:grpSpLocks/>
          </p:cNvGrpSpPr>
          <p:nvPr/>
        </p:nvGrpSpPr>
        <p:grpSpPr>
          <a:xfrm>
            <a:off x="7898461" y="4716427"/>
            <a:ext cx="360000" cy="360000"/>
            <a:chOff x="7898461" y="4716427"/>
            <a:chExt cx="360000" cy="360000"/>
          </a:xfrm>
        </p:grpSpPr>
        <p:cxnSp>
          <p:nvCxnSpPr>
            <p:cNvPr id="31" name="slide6_shape21"/>
            <p:cNvCxnSpPr/>
            <p:nvPr/>
          </p:nvCxnSpPr>
          <p:spPr>
            <a:xfrm>
              <a:off x="7898461" y="4895633"/>
              <a:ext cx="360000" cy="1588"/>
            </a:xfrm>
            <a:prstGeom prst="line">
              <a:avLst/>
            </a:prstGeom>
            <a:ln w="6350" cap="flat">
              <a:solidFill>
                <a:srgbClr val="EE77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lide6_shape22"/>
            <p:cNvCxnSpPr/>
            <p:nvPr/>
          </p:nvCxnSpPr>
          <p:spPr>
            <a:xfrm rot="5400000">
              <a:off x="7898461" y="4895633"/>
              <a:ext cx="360000" cy="1588"/>
            </a:xfrm>
            <a:prstGeom prst="line">
              <a:avLst/>
            </a:prstGeom>
            <a:ln w="6350" cap="flat">
              <a:solidFill>
                <a:srgbClr val="EE77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slide6_group9"/>
          <p:cNvGrpSpPr>
            <a:grpSpLocks/>
          </p:cNvGrpSpPr>
          <p:nvPr/>
        </p:nvGrpSpPr>
        <p:grpSpPr>
          <a:xfrm>
            <a:off x="5173414" y="4716427"/>
            <a:ext cx="360000" cy="360000"/>
            <a:chOff x="5173414" y="4716427"/>
            <a:chExt cx="360000" cy="360000"/>
          </a:xfrm>
        </p:grpSpPr>
        <p:cxnSp>
          <p:nvCxnSpPr>
            <p:cNvPr id="34" name="slide6_shape23"/>
            <p:cNvCxnSpPr/>
            <p:nvPr/>
          </p:nvCxnSpPr>
          <p:spPr>
            <a:xfrm>
              <a:off x="5173414" y="4895633"/>
              <a:ext cx="360000" cy="1588"/>
            </a:xfrm>
            <a:prstGeom prst="line">
              <a:avLst/>
            </a:prstGeom>
            <a:ln w="635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lide6_shape24"/>
            <p:cNvCxnSpPr/>
            <p:nvPr/>
          </p:nvCxnSpPr>
          <p:spPr>
            <a:xfrm rot="5400000">
              <a:off x="5173414" y="4895633"/>
              <a:ext cx="360000" cy="1588"/>
            </a:xfrm>
            <a:prstGeom prst="line">
              <a:avLst/>
            </a:prstGeom>
            <a:ln w="635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6_shape25"/>
          <p:cNvSpPr/>
          <p:nvPr/>
        </p:nvSpPr>
        <p:spPr>
          <a:xfrm>
            <a:off x="1890648" y="2965636"/>
            <a:ext cx="1398217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  <a:latin typeface="나눔고딕"/>
                <a:ea typeface="나눔고딕"/>
                <a:cs typeface="+mn-cs"/>
              </a:rPr>
              <a:t>7</a:t>
            </a:r>
            <a:r>
              <a:rPr lang="ko-KR" altLang="en-US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  <a:latin typeface="나눔고딕"/>
                <a:ea typeface="나눔고딕"/>
                <a:cs typeface="+mn-cs"/>
              </a:rPr>
              <a:t>월 중순</a:t>
            </a:r>
            <a:endParaRPr sz="2800" b="1" i="0" strike="noStrike" kern="1200" cap="none" spc="0" baseline="0" dirty="0">
              <a:ln>
                <a:noFill/>
              </a:ln>
              <a:solidFill>
                <a:schemeClr val="bg2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37" name="slide6_shape26"/>
          <p:cNvSpPr/>
          <p:nvPr/>
        </p:nvSpPr>
        <p:spPr>
          <a:xfrm>
            <a:off x="4830620" y="2965636"/>
            <a:ext cx="1044000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  <a:latin typeface="나눔고딕"/>
                <a:ea typeface="나눔고딕"/>
                <a:cs typeface="+mn-cs"/>
              </a:rPr>
              <a:t>8</a:t>
            </a:r>
            <a:r>
              <a:rPr lang="ko-KR" altLang="en-US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  <a:latin typeface="나눔고딕"/>
                <a:ea typeface="나눔고딕"/>
                <a:cs typeface="+mn-cs"/>
              </a:rPr>
              <a:t>월초</a:t>
            </a:r>
            <a:endParaRPr sz="2800" b="1" i="0" strike="noStrike" kern="1200" cap="none" spc="0" baseline="0" dirty="0">
              <a:ln>
                <a:noFill/>
              </a:ln>
              <a:solidFill>
                <a:schemeClr val="bg2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38" name="slide6_shape27"/>
          <p:cNvSpPr/>
          <p:nvPr/>
        </p:nvSpPr>
        <p:spPr>
          <a:xfrm>
            <a:off x="7267411" y="2965636"/>
            <a:ext cx="1612768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  <a:latin typeface="나눔고딕"/>
                <a:ea typeface="나눔고딕"/>
                <a:cs typeface="+mn-cs"/>
              </a:rPr>
              <a:t>11</a:t>
            </a:r>
            <a:r>
              <a:rPr lang="ko-KR" altLang="en-US" sz="2800" dirty="0">
                <a:solidFill>
                  <a:schemeClr val="bg2"/>
                </a:solidFill>
              </a:rPr>
              <a:t>월 중순</a:t>
            </a:r>
            <a:endParaRPr sz="2800" b="1" i="0" strike="noStrike" kern="1200" cap="none" spc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39" name="slide6_shape28"/>
          <p:cNvSpPr/>
          <p:nvPr/>
        </p:nvSpPr>
        <p:spPr>
          <a:xfrm>
            <a:off x="1825162" y="5773686"/>
            <a:ext cx="1529187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  <a:latin typeface="나눔고딕"/>
                <a:ea typeface="나눔고딕"/>
                <a:cs typeface="+mn-cs"/>
              </a:rPr>
              <a:t>교과</a:t>
            </a:r>
            <a:endParaRPr lang="en-US" altLang="ko-KR" sz="2800" b="1" i="0" strike="noStrike" kern="1200" cap="none" spc="0" baseline="0" dirty="0">
              <a:ln>
                <a:noFill/>
              </a:ln>
              <a:solidFill>
                <a:schemeClr val="bg2"/>
              </a:solidFill>
              <a:effectLst/>
              <a:latin typeface="나눔고딕"/>
              <a:ea typeface="나눔고딕"/>
              <a:cs typeface="+mn-cs"/>
            </a:endParaRPr>
          </a:p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2800" dirty="0">
                <a:solidFill>
                  <a:schemeClr val="bg2"/>
                </a:solidFill>
              </a:rPr>
              <a:t>페스티벌</a:t>
            </a:r>
            <a:endParaRPr sz="2800" b="1" i="0" strike="noStrike" kern="1200" cap="none" spc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40" name="slide6_shape29"/>
          <p:cNvSpPr/>
          <p:nvPr/>
        </p:nvSpPr>
        <p:spPr>
          <a:xfrm>
            <a:off x="4581018" y="5773686"/>
            <a:ext cx="1515015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UNIST</a:t>
            </a:r>
            <a:endParaRPr lang="en-US" sz="2800" dirty="0">
              <a:solidFill>
                <a:schemeClr val="bg2"/>
              </a:solidFill>
            </a:endParaRPr>
          </a:p>
          <a:p>
            <a:pPr marL="391146" lvl="0" indent="-391146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  <a:latin typeface="나눔고딕"/>
                <a:ea typeface="나눔고딕"/>
                <a:cs typeface="+mn-cs"/>
              </a:rPr>
              <a:t>전국 대회</a:t>
            </a:r>
            <a:endParaRPr lang="en-US" altLang="ko-KR" sz="2800" b="1" i="0" strike="noStrike" kern="1200" cap="none" spc="0" baseline="0" dirty="0">
              <a:ln>
                <a:noFill/>
              </a:ln>
              <a:solidFill>
                <a:schemeClr val="bg2"/>
              </a:solidFill>
              <a:effectLst/>
              <a:latin typeface="나눔고딕"/>
              <a:ea typeface="나눔고딕"/>
              <a:cs typeface="+mn-cs"/>
            </a:endParaRPr>
          </a:p>
          <a:p>
            <a:pPr marL="391146" lvl="0" indent="-391146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  <a:latin typeface="나눔고딕"/>
                <a:ea typeface="나눔고딕"/>
                <a:cs typeface="+mn-cs"/>
              </a:rPr>
              <a:t>출전</a:t>
            </a:r>
            <a:endParaRPr sz="2800" b="1" i="0" strike="noStrike" kern="1200" cap="none" spc="0" baseline="0" dirty="0">
              <a:ln>
                <a:noFill/>
              </a:ln>
              <a:solidFill>
                <a:schemeClr val="bg2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41" name="slide6_shape30"/>
          <p:cNvSpPr/>
          <p:nvPr/>
        </p:nvSpPr>
        <p:spPr>
          <a:xfrm>
            <a:off x="7396490" y="5779031"/>
            <a:ext cx="1354615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sz="2800" b="1" i="0" strike="noStrike" kern="1200" cap="none" spc="0" baseline="0" dirty="0">
                <a:ln>
                  <a:noFill/>
                </a:ln>
                <a:solidFill>
                  <a:schemeClr val="bg2"/>
                </a:solidFill>
                <a:effectLst/>
                <a:latin typeface="나눔고딕"/>
                <a:ea typeface="나눔고딕"/>
                <a:cs typeface="+mn-cs"/>
              </a:rPr>
              <a:t>G-ST</a:t>
            </a:r>
            <a:r>
              <a:rPr lang="en-US" sz="2800" dirty="0">
                <a:solidFill>
                  <a:schemeClr val="bg2"/>
                </a:solidFill>
              </a:rPr>
              <a:t>AR</a:t>
            </a:r>
          </a:p>
          <a:p>
            <a:pPr marL="391146" lvl="0" indent="-391146" algn="ctr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2800" dirty="0">
                <a:solidFill>
                  <a:schemeClr val="bg2"/>
                </a:solidFill>
              </a:rPr>
              <a:t>단체관람</a:t>
            </a:r>
            <a:endParaRPr sz="2800" b="1" i="0" strike="noStrike" kern="1200" cap="none" spc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cxnSp>
        <p:nvCxnSpPr>
          <p:cNvPr id="42" name="slide6_shape31"/>
          <p:cNvCxnSpPr/>
          <p:nvPr/>
        </p:nvCxnSpPr>
        <p:spPr>
          <a:xfrm>
            <a:off x="252000" y="3492599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lide6_shape32"/>
          <p:cNvCxnSpPr/>
          <p:nvPr/>
        </p:nvCxnSpPr>
        <p:spPr>
          <a:xfrm>
            <a:off x="9306000" y="3491011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4_shape9">
            <a:extLst>
              <a:ext uri="{FF2B5EF4-FFF2-40B4-BE49-F238E27FC236}">
                <a16:creationId xmlns:a16="http://schemas.microsoft.com/office/drawing/2014/main" xmlns="" id="{AB970F9C-3C93-476B-9671-73553934D1AF}"/>
              </a:ext>
            </a:extLst>
          </p:cNvPr>
          <p:cNvSpPr txBox="1">
            <a:spLocks/>
          </p:cNvSpPr>
          <p:nvPr/>
        </p:nvSpPr>
        <p:spPr>
          <a:xfrm>
            <a:off x="1465828" y="1235534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ts val="2600"/>
              </a:lnSpc>
              <a:spcBef>
                <a:spcPct val="20000"/>
              </a:spcBef>
              <a:buFont typeface="Arial" pitchFamily="2" charset="2"/>
              <a:buNone/>
              <a:defRPr sz="2400" b="1" kern="1200" spc="7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  <a:lvl2pPr marL="847483" indent="-325955" algn="l" defTabSz="1043056" latinLnBrk="1">
              <a:spcBef>
                <a:spcPct val="20000"/>
              </a:spcBef>
              <a:buFont typeface="Arial" pitchFamily="2" charset="2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latinLnBrk="1">
              <a:spcBef>
                <a:spcPct val="20000"/>
              </a:spcBef>
              <a:buFont typeface="Arial" pitchFamily="2" charset="2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latinLnBrk="1">
              <a:spcBef>
                <a:spcPct val="20000"/>
              </a:spcBef>
              <a:buFont typeface="Arial" pitchFamily="2" charset="2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solidFill>
                  <a:schemeClr val="bg2"/>
                </a:solidFill>
              </a:rPr>
              <a:t>주요 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85CDB8D-069A-449B-9C30-A69B0B1B752A}"/>
              </a:ext>
            </a:extLst>
          </p:cNvPr>
          <p:cNvSpPr/>
          <p:nvPr/>
        </p:nvSpPr>
        <p:spPr>
          <a:xfrm>
            <a:off x="0" y="-1"/>
            <a:ext cx="10693400" cy="75612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9" name="slide5_shape7"/>
          <p:cNvCxnSpPr/>
          <p:nvPr/>
        </p:nvCxnSpPr>
        <p:spPr>
          <a:xfrm>
            <a:off x="773731" y="596692"/>
            <a:ext cx="2105121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964936" y="595435"/>
            <a:ext cx="6958779" cy="1258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5_shape10">
            <a:extLst>
              <a:ext uri="{FF2B5EF4-FFF2-40B4-BE49-F238E27FC236}">
                <a16:creationId xmlns:a16="http://schemas.microsoft.com/office/drawing/2014/main" xmlns="" id="{D567F6A9-5033-491A-A1DB-F8589367E0B0}"/>
              </a:ext>
            </a:extLst>
          </p:cNvPr>
          <p:cNvSpPr/>
          <p:nvPr/>
        </p:nvSpPr>
        <p:spPr>
          <a:xfrm>
            <a:off x="662563" y="1081298"/>
            <a:ext cx="2219371" cy="3012997"/>
          </a:xfrm>
          <a:prstGeom prst="rect">
            <a:avLst/>
          </a:prstGeom>
        </p:spPr>
        <p:txBody>
          <a:bodyPr lIns="100817" tIns="50408" rIns="100817" bIns="50408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 defTabSz="1008126"/>
            <a:r>
              <a:rPr lang="ko-KR" altLang="en-US" sz="3200" spc="-55" dirty="0"/>
              <a:t>세미콜론</a:t>
            </a:r>
            <a:endParaRPr lang="en-US" altLang="ko-KR" sz="3200" spc="-55" dirty="0"/>
          </a:p>
          <a:p>
            <a:pPr algn="l" defTabSz="1008126"/>
            <a:r>
              <a:rPr lang="ko-KR" altLang="en-US" sz="3200" spc="-55" dirty="0"/>
              <a:t>만의 장점</a:t>
            </a:r>
            <a:endParaRPr lang="en-US" altLang="ko-KR" sz="3200" spc="-55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0BA857B-DE2C-4BC0-A727-354D06413FCA}"/>
              </a:ext>
            </a:extLst>
          </p:cNvPr>
          <p:cNvSpPr/>
          <p:nvPr/>
        </p:nvSpPr>
        <p:spPr>
          <a:xfrm>
            <a:off x="2964935" y="1044327"/>
            <a:ext cx="6958779" cy="6098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학생이 운영하는 동아리</a:t>
            </a:r>
            <a:endParaRPr lang="en-US" altLang="ko-KR" sz="32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선생님이 참여하지 않고 학생으로만 운영되는 </a:t>
            </a:r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r>
              <a:rPr lang="en-US" altLang="ko-KR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100% </a:t>
            </a:r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 자치 동아리</a:t>
            </a:r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endParaRPr lang="en-US" altLang="ko-KR" sz="12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r>
              <a:rPr lang="ko-KR" altLang="en-US" sz="2000" b="1" strike="sngStrike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그래서 선생님이 같은 반 친구</a:t>
            </a:r>
            <a:r>
              <a:rPr lang="en-US" altLang="ko-KR" sz="2000" b="1" strike="sngStrike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</a:p>
          <a:p>
            <a:pPr fontAlgn="base" latinLnBrk="0"/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r>
              <a:rPr lang="en-US" altLang="ko-KR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특별실을 사용하는 몇 안되는 동아리</a:t>
            </a:r>
            <a:endParaRPr lang="en-US" altLang="ko-KR" sz="28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동아리 실이 컴퓨터실이야</a:t>
            </a:r>
            <a:r>
              <a:rPr lang="en-US" altLang="ko-KR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fontAlgn="base" latinLnBrk="0"/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fontAlgn="base" latinLnBrk="0"/>
            <a:r>
              <a:rPr lang="en-US" altLang="ko-KR" sz="3200" b="1" kern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kern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대구대학교 영재교육원 입학 지원</a:t>
            </a:r>
            <a:endParaRPr lang="en-US" altLang="ko-KR" sz="3200" b="1" kern="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fontAlgn="base" latinLnBrk="0"/>
            <a:endParaRPr lang="en-US" altLang="ko-KR" sz="2400" b="1" kern="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fontAlgn="base" latinLnBrk="0"/>
            <a:r>
              <a:rPr lang="ko-KR" altLang="en-US" sz="2400" b="1" kern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년도 영재교육원에 입학 할 수 있도록 해준다</a:t>
            </a:r>
            <a:r>
              <a:rPr lang="en-US" altLang="ko-KR" sz="2400" b="1" kern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477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C9B9F13-FFA9-47BD-93A7-4B25F38D0331}"/>
              </a:ext>
            </a:extLst>
          </p:cNvPr>
          <p:cNvSpPr/>
          <p:nvPr/>
        </p:nvSpPr>
        <p:spPr>
          <a:xfrm>
            <a:off x="0" y="-1"/>
            <a:ext cx="10693400" cy="75612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END.</a:t>
            </a:r>
            <a:endParaRPr lang="ko-KR" altLang="en-US" sz="5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9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7700"/>
      </a:hlink>
      <a:folHlink>
        <a:srgbClr val="ED770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사용자 지정</PresentationFormat>
  <Paragraphs>81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2018-03-16T06:29:35Z</dcterms:modified>
</cp:coreProperties>
</file>