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0" r:id="rId5"/>
    <p:sldId id="269" r:id="rId6"/>
    <p:sldId id="273" r:id="rId7"/>
    <p:sldId id="274" r:id="rId8"/>
    <p:sldId id="268" r:id="rId9"/>
    <p:sldId id="275" r:id="rId10"/>
    <p:sldId id="276" r:id="rId11"/>
    <p:sldId id="280" r:id="rId12"/>
    <p:sldId id="277" r:id="rId13"/>
    <p:sldId id="279" r:id="rId14"/>
    <p:sldId id="278" r:id="rId15"/>
    <p:sldId id="26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C771E-C65E-0630-6617-29CA9288DC1E}" v="210" dt="2023-12-06T05:07:41.638"/>
    <p1510:client id="{485474C1-0446-A979-F427-2B93BBEFBE02}" v="68" dt="2023-12-06T20:21:29.719"/>
    <p1510:client id="{4D6DDB88-FA34-1F24-A569-722E84A0321A}" v="3" dt="2023-12-07T06:51:05.082"/>
    <p1510:client id="{5D30939D-22DF-5047-BFAA-5F4F413E4C8D}" v="84" dt="2023-12-07T00:07:46.964"/>
    <p1510:client id="{5F243B60-35F8-F8B1-270B-5785A947E2F4}" v="280" dt="2023-12-06T19:16:59.629"/>
    <p1510:client id="{622961DF-6BAC-5D96-4161-51626DD17BC5}" v="363" dt="2023-12-06T05:58:33.974"/>
    <p1510:client id="{747EED5A-665A-6F57-13D6-94FB7D4DDA52}" v="30" dt="2023-12-06T22:37:48.304"/>
    <p1510:client id="{8A7169AE-FD2B-9F52-7F61-6A22E438639C}" v="75" dt="2023-12-06T04:40:56.633"/>
    <p1510:client id="{95F5B964-35DA-53B4-97FD-7F20330EEFD7}" v="19" dt="2023-12-06T20:40:52.798"/>
    <p1510:client id="{A727523F-448C-90B5-9859-E9DC8B2F7BF4}" v="326" dt="2023-12-06T21:52:17.707"/>
    <p1510:client id="{BE1F00EE-51BB-DD26-3B67-5CE57440E240}" v="284" dt="2023-12-06T22:07:31.592"/>
    <p1510:client id="{D3B225C4-1987-41CA-7360-75F7E5A4A0B0}" v="262" dt="2023-12-06T15:18:01.645"/>
    <p1510:client id="{D3B6A014-88E4-24F5-37A7-DAC6AFB8B3C0}" v="34" dt="2023-12-06T22:43:19.754"/>
    <p1510:client id="{E7951986-02B4-6C6C-104D-2A8DED2CAD45}" v="2" dt="2023-12-06T22:30:33.368"/>
    <p1510:client id="{E94D197F-97BC-4540-026E-75BC1158DD42}" v="228" dt="2023-12-06T21:48:13.752"/>
    <p1510:client id="{F3897275-ED5A-7E6D-FCDD-674D1A61095D}" v="164" dt="2023-12-06T22:12:16.022"/>
    <p1510:client id="{FB1CBD47-CD49-559A-0D1F-9430F6E1BC35}" v="42" dt="2023-12-07T00:02:06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4.svg"/><Relationship Id="rId4" Type="http://schemas.openxmlformats.org/officeDocument/2006/relationships/image" Target="../media/image19.svg"/><Relationship Id="rId9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7.svg"/><Relationship Id="rId4" Type="http://schemas.openxmlformats.org/officeDocument/2006/relationships/image" Target="../media/image28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4.svg"/><Relationship Id="rId4" Type="http://schemas.openxmlformats.org/officeDocument/2006/relationships/image" Target="../media/image19.svg"/><Relationship Id="rId9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7.svg"/><Relationship Id="rId4" Type="http://schemas.openxmlformats.org/officeDocument/2006/relationships/image" Target="../media/image28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E2E86-6EDA-4FB3-86B3-411619FCD3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72D81-CAB6-4D03-96B0-34C206656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a streamlined mechanism to assist individuals in choosing the right books from the extensive library catalog.</a:t>
          </a:r>
        </a:p>
      </dgm:t>
    </dgm:pt>
    <dgm:pt modelId="{84D9CF2F-7AB5-451B-8130-CCAC24094572}" type="parTrans" cxnId="{F0A40C57-C9F1-4200-9431-B66CA03C33FC}">
      <dgm:prSet/>
      <dgm:spPr/>
      <dgm:t>
        <a:bodyPr/>
        <a:lstStyle/>
        <a:p>
          <a:endParaRPr lang="en-US"/>
        </a:p>
      </dgm:t>
    </dgm:pt>
    <dgm:pt modelId="{0BAAF2F1-7E66-4B28-977C-4AB28250123C}" type="sibTrans" cxnId="{F0A40C57-C9F1-4200-9431-B66CA03C33FC}">
      <dgm:prSet/>
      <dgm:spPr/>
      <dgm:t>
        <a:bodyPr/>
        <a:lstStyle/>
        <a:p>
          <a:endParaRPr lang="en-US"/>
        </a:p>
      </dgm:t>
    </dgm:pt>
    <dgm:pt modelId="{DE8DC915-E1C6-4B7F-BEFF-4480980651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abundance of options leading to decision fatigue, making it difficult for individuals to make a confident selection.</a:t>
          </a:r>
        </a:p>
      </dgm:t>
    </dgm:pt>
    <dgm:pt modelId="{428F7983-51CD-48CC-B9E5-6DE98F144AA1}" type="parTrans" cxnId="{5F71EA6B-825F-4380-B1AE-E1557684C0E5}">
      <dgm:prSet/>
      <dgm:spPr/>
      <dgm:t>
        <a:bodyPr/>
        <a:lstStyle/>
        <a:p>
          <a:endParaRPr lang="en-US"/>
        </a:p>
      </dgm:t>
    </dgm:pt>
    <dgm:pt modelId="{B04F349B-29A7-494F-A7D0-1B2DDDDF4A50}" type="sibTrans" cxnId="{5F71EA6B-825F-4380-B1AE-E1557684C0E5}">
      <dgm:prSet/>
      <dgm:spPr/>
      <dgm:t>
        <a:bodyPr/>
        <a:lstStyle/>
        <a:p>
          <a:endParaRPr lang="en-US"/>
        </a:p>
      </dgm:t>
    </dgm:pt>
    <dgm:pt modelId="{D26266C5-E31C-4C62-8EB2-8D29F7280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manual process of going through numerous book titles becomes time-consuming and may hinder the efficient use of library resources.</a:t>
          </a:r>
        </a:p>
      </dgm:t>
    </dgm:pt>
    <dgm:pt modelId="{5D8D580D-0FA7-4B1D-99C5-5BEA3C390F45}" type="parTrans" cxnId="{04D56850-9239-4497-9713-D018525FF7FB}">
      <dgm:prSet/>
      <dgm:spPr/>
      <dgm:t>
        <a:bodyPr/>
        <a:lstStyle/>
        <a:p>
          <a:endParaRPr lang="en-US"/>
        </a:p>
      </dgm:t>
    </dgm:pt>
    <dgm:pt modelId="{704638E6-19A3-4E24-91ED-F9DBF1505F0A}" type="sibTrans" cxnId="{04D56850-9239-4497-9713-D018525FF7FB}">
      <dgm:prSet/>
      <dgm:spPr/>
      <dgm:t>
        <a:bodyPr/>
        <a:lstStyle/>
        <a:p>
          <a:endParaRPr lang="en-US"/>
        </a:p>
      </dgm:t>
    </dgm:pt>
    <dgm:pt modelId="{A03174B7-E423-49D4-8A7A-7431D63FCDD5}" type="pres">
      <dgm:prSet presAssocID="{2B1E2E86-6EDA-4FB3-86B3-411619FCD383}" presName="root" presStyleCnt="0">
        <dgm:presLayoutVars>
          <dgm:dir/>
          <dgm:resizeHandles val="exact"/>
        </dgm:presLayoutVars>
      </dgm:prSet>
      <dgm:spPr/>
    </dgm:pt>
    <dgm:pt modelId="{EFA5269C-5EC0-4B3A-B0C9-F977143A9A04}" type="pres">
      <dgm:prSet presAssocID="{31972D81-CAB6-4D03-96B0-34C20665600B}" presName="compNode" presStyleCnt="0"/>
      <dgm:spPr/>
    </dgm:pt>
    <dgm:pt modelId="{AB9B3B8A-838A-442B-865D-1F042DD01502}" type="pres">
      <dgm:prSet presAssocID="{31972D81-CAB6-4D03-96B0-34C20665600B}" presName="bgRect" presStyleLbl="bgShp" presStyleIdx="0" presStyleCnt="3"/>
      <dgm:spPr/>
    </dgm:pt>
    <dgm:pt modelId="{A2621F78-559B-4B69-8256-CF1B3BB22C6C}" type="pres">
      <dgm:prSet presAssocID="{31972D81-CAB6-4D03-96B0-34C2066560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520129-C958-4208-B9A4-61DA18D894E4}" type="pres">
      <dgm:prSet presAssocID="{31972D81-CAB6-4D03-96B0-34C20665600B}" presName="spaceRect" presStyleCnt="0"/>
      <dgm:spPr/>
    </dgm:pt>
    <dgm:pt modelId="{E27D8FBE-2A24-41FF-BE52-6DFB4251DF06}" type="pres">
      <dgm:prSet presAssocID="{31972D81-CAB6-4D03-96B0-34C20665600B}" presName="parTx" presStyleLbl="revTx" presStyleIdx="0" presStyleCnt="3">
        <dgm:presLayoutVars>
          <dgm:chMax val="0"/>
          <dgm:chPref val="0"/>
        </dgm:presLayoutVars>
      </dgm:prSet>
      <dgm:spPr/>
    </dgm:pt>
    <dgm:pt modelId="{80F7D158-4736-4453-9B37-457A2541419B}" type="pres">
      <dgm:prSet presAssocID="{0BAAF2F1-7E66-4B28-977C-4AB28250123C}" presName="sibTrans" presStyleCnt="0"/>
      <dgm:spPr/>
    </dgm:pt>
    <dgm:pt modelId="{984E4386-0FB6-4185-B68A-7828CAB95DEC}" type="pres">
      <dgm:prSet presAssocID="{DE8DC915-E1C6-4B7F-BEFF-448098065122}" presName="compNode" presStyleCnt="0"/>
      <dgm:spPr/>
    </dgm:pt>
    <dgm:pt modelId="{58A0537B-1E54-4F11-89CF-4FCB1B0DBDF8}" type="pres">
      <dgm:prSet presAssocID="{DE8DC915-E1C6-4B7F-BEFF-448098065122}" presName="bgRect" presStyleLbl="bgShp" presStyleIdx="1" presStyleCnt="3"/>
      <dgm:spPr/>
    </dgm:pt>
    <dgm:pt modelId="{E3D38148-53A1-4B01-A713-A9C2AB50287A}" type="pres">
      <dgm:prSet presAssocID="{DE8DC915-E1C6-4B7F-BEFF-4480980651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A61DE7B-6F1A-487F-BC72-2799E4EC1DEB}" type="pres">
      <dgm:prSet presAssocID="{DE8DC915-E1C6-4B7F-BEFF-448098065122}" presName="spaceRect" presStyleCnt="0"/>
      <dgm:spPr/>
    </dgm:pt>
    <dgm:pt modelId="{06B6C85C-A77E-4D0B-BDA0-260C9CF4DAD8}" type="pres">
      <dgm:prSet presAssocID="{DE8DC915-E1C6-4B7F-BEFF-448098065122}" presName="parTx" presStyleLbl="revTx" presStyleIdx="1" presStyleCnt="3">
        <dgm:presLayoutVars>
          <dgm:chMax val="0"/>
          <dgm:chPref val="0"/>
        </dgm:presLayoutVars>
      </dgm:prSet>
      <dgm:spPr/>
    </dgm:pt>
    <dgm:pt modelId="{D7DE9290-14B1-4964-8873-8A1D2E0DFBDA}" type="pres">
      <dgm:prSet presAssocID="{B04F349B-29A7-494F-A7D0-1B2DDDDF4A50}" presName="sibTrans" presStyleCnt="0"/>
      <dgm:spPr/>
    </dgm:pt>
    <dgm:pt modelId="{B7E160B5-22B8-4B53-8EB1-93B885579015}" type="pres">
      <dgm:prSet presAssocID="{D26266C5-E31C-4C62-8EB2-8D29F72809D4}" presName="compNode" presStyleCnt="0"/>
      <dgm:spPr/>
    </dgm:pt>
    <dgm:pt modelId="{0C3C8A0E-24F9-4C12-9CB5-C5A53079401F}" type="pres">
      <dgm:prSet presAssocID="{D26266C5-E31C-4C62-8EB2-8D29F72809D4}" presName="bgRect" presStyleLbl="bgShp" presStyleIdx="2" presStyleCnt="3"/>
      <dgm:spPr/>
    </dgm:pt>
    <dgm:pt modelId="{5A70A00D-4905-4E52-9CC7-4EB8F69E046D}" type="pres">
      <dgm:prSet presAssocID="{D26266C5-E31C-4C62-8EB2-8D29F72809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826F78F-E2E7-42D4-A17E-AF4BD72D7FDA}" type="pres">
      <dgm:prSet presAssocID="{D26266C5-E31C-4C62-8EB2-8D29F72809D4}" presName="spaceRect" presStyleCnt="0"/>
      <dgm:spPr/>
    </dgm:pt>
    <dgm:pt modelId="{75B7B825-A5BD-4A71-9957-19B0E75DA55F}" type="pres">
      <dgm:prSet presAssocID="{D26266C5-E31C-4C62-8EB2-8D29F72809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D88C27-B539-484B-8E7E-BA5E202BC096}" type="presOf" srcId="{DE8DC915-E1C6-4B7F-BEFF-448098065122}" destId="{06B6C85C-A77E-4D0B-BDA0-260C9CF4DAD8}" srcOrd="0" destOrd="0" presId="urn:microsoft.com/office/officeart/2018/2/layout/IconVerticalSolidList"/>
    <dgm:cxn modelId="{341B7829-5ECE-482C-AF15-B7E2E369CC51}" type="presOf" srcId="{2B1E2E86-6EDA-4FB3-86B3-411619FCD383}" destId="{A03174B7-E423-49D4-8A7A-7431D63FCDD5}" srcOrd="0" destOrd="0" presId="urn:microsoft.com/office/officeart/2018/2/layout/IconVerticalSolidList"/>
    <dgm:cxn modelId="{04D56850-9239-4497-9713-D018525FF7FB}" srcId="{2B1E2E86-6EDA-4FB3-86B3-411619FCD383}" destId="{D26266C5-E31C-4C62-8EB2-8D29F72809D4}" srcOrd="2" destOrd="0" parTransId="{5D8D580D-0FA7-4B1D-99C5-5BEA3C390F45}" sibTransId="{704638E6-19A3-4E24-91ED-F9DBF1505F0A}"/>
    <dgm:cxn modelId="{5C4A9A51-A0C8-49B3-BB74-0281D4CA7CC7}" type="presOf" srcId="{D26266C5-E31C-4C62-8EB2-8D29F72809D4}" destId="{75B7B825-A5BD-4A71-9957-19B0E75DA55F}" srcOrd="0" destOrd="0" presId="urn:microsoft.com/office/officeart/2018/2/layout/IconVerticalSolidList"/>
    <dgm:cxn modelId="{F0A40C57-C9F1-4200-9431-B66CA03C33FC}" srcId="{2B1E2E86-6EDA-4FB3-86B3-411619FCD383}" destId="{31972D81-CAB6-4D03-96B0-34C20665600B}" srcOrd="0" destOrd="0" parTransId="{84D9CF2F-7AB5-451B-8130-CCAC24094572}" sibTransId="{0BAAF2F1-7E66-4B28-977C-4AB28250123C}"/>
    <dgm:cxn modelId="{5F71EA6B-825F-4380-B1AE-E1557684C0E5}" srcId="{2B1E2E86-6EDA-4FB3-86B3-411619FCD383}" destId="{DE8DC915-E1C6-4B7F-BEFF-448098065122}" srcOrd="1" destOrd="0" parTransId="{428F7983-51CD-48CC-B9E5-6DE98F144AA1}" sibTransId="{B04F349B-29A7-494F-A7D0-1B2DDDDF4A50}"/>
    <dgm:cxn modelId="{241206C7-E75D-4275-A9B0-B0C6FF70BD5E}" type="presOf" srcId="{31972D81-CAB6-4D03-96B0-34C20665600B}" destId="{E27D8FBE-2A24-41FF-BE52-6DFB4251DF06}" srcOrd="0" destOrd="0" presId="urn:microsoft.com/office/officeart/2018/2/layout/IconVerticalSolidList"/>
    <dgm:cxn modelId="{385C45DC-02FC-4371-A86E-FB3FCC543F9A}" type="presParOf" srcId="{A03174B7-E423-49D4-8A7A-7431D63FCDD5}" destId="{EFA5269C-5EC0-4B3A-B0C9-F977143A9A04}" srcOrd="0" destOrd="0" presId="urn:microsoft.com/office/officeart/2018/2/layout/IconVerticalSolidList"/>
    <dgm:cxn modelId="{2FF758E0-16BC-4AEA-8207-20A766CA7843}" type="presParOf" srcId="{EFA5269C-5EC0-4B3A-B0C9-F977143A9A04}" destId="{AB9B3B8A-838A-442B-865D-1F042DD01502}" srcOrd="0" destOrd="0" presId="urn:microsoft.com/office/officeart/2018/2/layout/IconVerticalSolidList"/>
    <dgm:cxn modelId="{1A6D686D-DC4F-4BFD-A316-3ECBDA4507A6}" type="presParOf" srcId="{EFA5269C-5EC0-4B3A-B0C9-F977143A9A04}" destId="{A2621F78-559B-4B69-8256-CF1B3BB22C6C}" srcOrd="1" destOrd="0" presId="urn:microsoft.com/office/officeart/2018/2/layout/IconVerticalSolidList"/>
    <dgm:cxn modelId="{9A765992-0F70-4CA8-96F9-E1FA644B695E}" type="presParOf" srcId="{EFA5269C-5EC0-4B3A-B0C9-F977143A9A04}" destId="{9F520129-C958-4208-B9A4-61DA18D894E4}" srcOrd="2" destOrd="0" presId="urn:microsoft.com/office/officeart/2018/2/layout/IconVerticalSolidList"/>
    <dgm:cxn modelId="{BD4D4691-B5C9-4A54-A84C-C49EFFBCD9EF}" type="presParOf" srcId="{EFA5269C-5EC0-4B3A-B0C9-F977143A9A04}" destId="{E27D8FBE-2A24-41FF-BE52-6DFB4251DF06}" srcOrd="3" destOrd="0" presId="urn:microsoft.com/office/officeart/2018/2/layout/IconVerticalSolidList"/>
    <dgm:cxn modelId="{019B128E-3943-45F9-BADE-43CF85E905DB}" type="presParOf" srcId="{A03174B7-E423-49D4-8A7A-7431D63FCDD5}" destId="{80F7D158-4736-4453-9B37-457A2541419B}" srcOrd="1" destOrd="0" presId="urn:microsoft.com/office/officeart/2018/2/layout/IconVerticalSolidList"/>
    <dgm:cxn modelId="{344337B0-C0DE-48E5-8C62-32F7FF0FC08E}" type="presParOf" srcId="{A03174B7-E423-49D4-8A7A-7431D63FCDD5}" destId="{984E4386-0FB6-4185-B68A-7828CAB95DEC}" srcOrd="2" destOrd="0" presId="urn:microsoft.com/office/officeart/2018/2/layout/IconVerticalSolidList"/>
    <dgm:cxn modelId="{DB6D81D7-8FB9-43C4-8BB9-5CD3697F3834}" type="presParOf" srcId="{984E4386-0FB6-4185-B68A-7828CAB95DEC}" destId="{58A0537B-1E54-4F11-89CF-4FCB1B0DBDF8}" srcOrd="0" destOrd="0" presId="urn:microsoft.com/office/officeart/2018/2/layout/IconVerticalSolidList"/>
    <dgm:cxn modelId="{C2806E5E-17BD-4798-9C6B-387F084851F2}" type="presParOf" srcId="{984E4386-0FB6-4185-B68A-7828CAB95DEC}" destId="{E3D38148-53A1-4B01-A713-A9C2AB50287A}" srcOrd="1" destOrd="0" presId="urn:microsoft.com/office/officeart/2018/2/layout/IconVerticalSolidList"/>
    <dgm:cxn modelId="{B3CF6F60-EDAC-4EA2-B6A3-80D1052127E1}" type="presParOf" srcId="{984E4386-0FB6-4185-B68A-7828CAB95DEC}" destId="{9A61DE7B-6F1A-487F-BC72-2799E4EC1DEB}" srcOrd="2" destOrd="0" presId="urn:microsoft.com/office/officeart/2018/2/layout/IconVerticalSolidList"/>
    <dgm:cxn modelId="{00E80281-9C51-49EC-95FE-EE1A44AFA142}" type="presParOf" srcId="{984E4386-0FB6-4185-B68A-7828CAB95DEC}" destId="{06B6C85C-A77E-4D0B-BDA0-260C9CF4DAD8}" srcOrd="3" destOrd="0" presId="urn:microsoft.com/office/officeart/2018/2/layout/IconVerticalSolidList"/>
    <dgm:cxn modelId="{AA4380BD-1F8F-41B8-8A13-E81F5984770A}" type="presParOf" srcId="{A03174B7-E423-49D4-8A7A-7431D63FCDD5}" destId="{D7DE9290-14B1-4964-8873-8A1D2E0DFBDA}" srcOrd="3" destOrd="0" presId="urn:microsoft.com/office/officeart/2018/2/layout/IconVerticalSolidList"/>
    <dgm:cxn modelId="{9F2689BA-AEC7-49C2-B6DD-1AA40ED0D693}" type="presParOf" srcId="{A03174B7-E423-49D4-8A7A-7431D63FCDD5}" destId="{B7E160B5-22B8-4B53-8EB1-93B885579015}" srcOrd="4" destOrd="0" presId="urn:microsoft.com/office/officeart/2018/2/layout/IconVerticalSolidList"/>
    <dgm:cxn modelId="{4D6CF4D8-73CB-4F74-9ADA-9C9CB3044DDC}" type="presParOf" srcId="{B7E160B5-22B8-4B53-8EB1-93B885579015}" destId="{0C3C8A0E-24F9-4C12-9CB5-C5A53079401F}" srcOrd="0" destOrd="0" presId="urn:microsoft.com/office/officeart/2018/2/layout/IconVerticalSolidList"/>
    <dgm:cxn modelId="{E650C287-C6F1-4744-87FF-ADA52C77BFA3}" type="presParOf" srcId="{B7E160B5-22B8-4B53-8EB1-93B885579015}" destId="{5A70A00D-4905-4E52-9CC7-4EB8F69E046D}" srcOrd="1" destOrd="0" presId="urn:microsoft.com/office/officeart/2018/2/layout/IconVerticalSolidList"/>
    <dgm:cxn modelId="{A513D709-EF6A-4F94-95FC-693A8E06D145}" type="presParOf" srcId="{B7E160B5-22B8-4B53-8EB1-93B885579015}" destId="{2826F78F-E2E7-42D4-A17E-AF4BD72D7FDA}" srcOrd="2" destOrd="0" presId="urn:microsoft.com/office/officeart/2018/2/layout/IconVerticalSolidList"/>
    <dgm:cxn modelId="{DE30A70F-0A7A-4D80-9E5E-D2A7F8090AFD}" type="presParOf" srcId="{B7E160B5-22B8-4B53-8EB1-93B885579015}" destId="{75B7B825-A5BD-4A71-9957-19B0E75DA5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E7761-0202-4990-A50F-BC2FAC4BBF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2D8EEE9-2A04-45A5-B0B0-A505262E224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Understanding Data Source</a:t>
          </a:r>
          <a:endParaRPr lang="en-US"/>
        </a:p>
      </dgm:t>
    </dgm:pt>
    <dgm:pt modelId="{72453989-3AF4-4734-9C0B-B7F7DC551BDD}" type="parTrans" cxnId="{75A8DF93-0425-4ABA-8AB9-5BAF675CF3A4}">
      <dgm:prSet/>
      <dgm:spPr/>
      <dgm:t>
        <a:bodyPr/>
        <a:lstStyle/>
        <a:p>
          <a:endParaRPr lang="en-US"/>
        </a:p>
      </dgm:t>
    </dgm:pt>
    <dgm:pt modelId="{FF0B6D84-1EEF-40FB-8EE4-A645159459AE}" type="sibTrans" cxnId="{75A8DF93-0425-4ABA-8AB9-5BAF675CF3A4}">
      <dgm:prSet/>
      <dgm:spPr/>
      <dgm:t>
        <a:bodyPr/>
        <a:lstStyle/>
        <a:p>
          <a:endParaRPr lang="en-US"/>
        </a:p>
      </dgm:t>
    </dgm:pt>
    <dgm:pt modelId="{CC38219D-14E3-4A8A-9FD8-51E65F75C5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Explored university library website, identified </a:t>
          </a:r>
          <a:r>
            <a:rPr lang="en-US" err="1"/>
            <a:t>WorldCat</a:t>
          </a:r>
          <a:r>
            <a:rPr lang="en-US"/>
            <a:t> as the primary data source for book details.</a:t>
          </a:r>
        </a:p>
      </dgm:t>
    </dgm:pt>
    <dgm:pt modelId="{61F9A535-0E6A-4AD8-AF98-A445336B9423}" type="parTrans" cxnId="{E6589488-B28B-426D-A18D-AFD8CBC401E0}">
      <dgm:prSet/>
      <dgm:spPr/>
      <dgm:t>
        <a:bodyPr/>
        <a:lstStyle/>
        <a:p>
          <a:endParaRPr lang="en-US"/>
        </a:p>
      </dgm:t>
    </dgm:pt>
    <dgm:pt modelId="{61A450F4-79C1-4124-BA84-6E2EBF4050ED}" type="sibTrans" cxnId="{E6589488-B28B-426D-A18D-AFD8CBC401E0}">
      <dgm:prSet/>
      <dgm:spPr/>
      <dgm:t>
        <a:bodyPr/>
        <a:lstStyle/>
        <a:p>
          <a:endParaRPr lang="en-US"/>
        </a:p>
      </dgm:t>
    </dgm:pt>
    <dgm:pt modelId="{0B684F5B-07A2-47FC-A7E7-8A891305CE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API Access Hurdle</a:t>
          </a:r>
          <a:endParaRPr lang="en-US"/>
        </a:p>
      </dgm:t>
    </dgm:pt>
    <dgm:pt modelId="{3EB892DC-DBC9-47F6-90C5-EDF0B7E6C243}" type="parTrans" cxnId="{5F18384B-3C8D-45B7-AA57-6D5B1199CBAF}">
      <dgm:prSet/>
      <dgm:spPr/>
      <dgm:t>
        <a:bodyPr/>
        <a:lstStyle/>
        <a:p>
          <a:endParaRPr lang="en-US"/>
        </a:p>
      </dgm:t>
    </dgm:pt>
    <dgm:pt modelId="{E3AA7040-8F07-4AE9-8158-BB3BEAA26BC2}" type="sibTrans" cxnId="{5F18384B-3C8D-45B7-AA57-6D5B1199CBAF}">
      <dgm:prSet/>
      <dgm:spPr/>
      <dgm:t>
        <a:bodyPr/>
        <a:lstStyle/>
        <a:p>
          <a:endParaRPr lang="en-US"/>
        </a:p>
      </dgm:t>
    </dgm:pt>
    <dgm:pt modelId="{AC9F92E3-3064-4343-B5EA-10428F62CD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Faced security restrictions with </a:t>
          </a:r>
          <a:r>
            <a:rPr lang="en-US" err="1"/>
            <a:t>WorldCat</a:t>
          </a:r>
          <a:r>
            <a:rPr lang="en-US"/>
            <a:t> API, hindering direct access.</a:t>
          </a:r>
        </a:p>
      </dgm:t>
    </dgm:pt>
    <dgm:pt modelId="{3BEAD651-A1B6-44D7-8031-649BCB5D8903}" type="parTrans" cxnId="{F71FBF9E-6A62-43F0-8048-1162677035E2}">
      <dgm:prSet/>
      <dgm:spPr/>
      <dgm:t>
        <a:bodyPr/>
        <a:lstStyle/>
        <a:p>
          <a:endParaRPr lang="en-US"/>
        </a:p>
      </dgm:t>
    </dgm:pt>
    <dgm:pt modelId="{BFD4E7A0-228A-4F1F-AB31-8DF623CBC330}" type="sibTrans" cxnId="{F71FBF9E-6A62-43F0-8048-1162677035E2}">
      <dgm:prSet/>
      <dgm:spPr/>
      <dgm:t>
        <a:bodyPr/>
        <a:lstStyle/>
        <a:p>
          <a:endParaRPr lang="en-US"/>
        </a:p>
      </dgm:t>
    </dgm:pt>
    <dgm:pt modelId="{2F231B8F-491C-4FE1-8EBB-D3CE52CEA3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Adaptation with Google Books API</a:t>
          </a:r>
          <a:endParaRPr lang="en-US"/>
        </a:p>
      </dgm:t>
    </dgm:pt>
    <dgm:pt modelId="{2DE1FE57-CF68-4074-ACD6-108DE810F98C}" type="parTrans" cxnId="{23A3C09F-CA37-4F0B-962D-7059AAFF28E9}">
      <dgm:prSet/>
      <dgm:spPr/>
      <dgm:t>
        <a:bodyPr/>
        <a:lstStyle/>
        <a:p>
          <a:endParaRPr lang="en-US"/>
        </a:p>
      </dgm:t>
    </dgm:pt>
    <dgm:pt modelId="{85D1BDDD-5E4A-4DF5-AD1C-A7112E795E88}" type="sibTrans" cxnId="{23A3C09F-CA37-4F0B-962D-7059AAFF28E9}">
      <dgm:prSet/>
      <dgm:spPr/>
      <dgm:t>
        <a:bodyPr/>
        <a:lstStyle/>
        <a:p>
          <a:endParaRPr lang="en-US"/>
        </a:p>
      </dgm:t>
    </dgm:pt>
    <dgm:pt modelId="{A26334C3-F548-45C0-8CC8-29856ED49F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Transitioned to Google Books API for fetching book details.</a:t>
          </a:r>
        </a:p>
      </dgm:t>
    </dgm:pt>
    <dgm:pt modelId="{29A8A592-CAA4-4CB7-AAEC-6B1AE5209A69}" type="parTrans" cxnId="{2510D2F7-83DA-48B2-B8B1-9D96FD234A0C}">
      <dgm:prSet/>
      <dgm:spPr/>
      <dgm:t>
        <a:bodyPr/>
        <a:lstStyle/>
        <a:p>
          <a:endParaRPr lang="en-US"/>
        </a:p>
      </dgm:t>
    </dgm:pt>
    <dgm:pt modelId="{7CA9FB71-8EA4-49C0-B218-4EB94A6A4FC5}" type="sibTrans" cxnId="{2510D2F7-83DA-48B2-B8B1-9D96FD234A0C}">
      <dgm:prSet/>
      <dgm:spPr/>
      <dgm:t>
        <a:bodyPr/>
        <a:lstStyle/>
        <a:p>
          <a:endParaRPr lang="en-US"/>
        </a:p>
      </dgm:t>
    </dgm:pt>
    <dgm:pt modelId="{7B482219-4121-417C-8C57-A2A823FCA22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libri"/>
              <a:cs typeface="Calibri"/>
            </a:rPr>
            <a:t>Scrapped from Anna's archive directory</a:t>
          </a:r>
          <a:endParaRPr lang="en-US"/>
        </a:p>
      </dgm:t>
    </dgm:pt>
    <dgm:pt modelId="{55042A6B-C713-4F4A-8713-03FC3A9A0B4F}" type="parTrans" cxnId="{070616D7-CB75-4061-A0F4-50FB74F14F1D}">
      <dgm:prSet/>
      <dgm:spPr/>
    </dgm:pt>
    <dgm:pt modelId="{4B4E04C7-9306-4F75-8EB4-88147089DA4D}" type="sibTrans" cxnId="{070616D7-CB75-4061-A0F4-50FB74F14F1D}">
      <dgm:prSet/>
      <dgm:spPr/>
      <dgm:t>
        <a:bodyPr/>
        <a:lstStyle/>
        <a:p>
          <a:endParaRPr lang="en-US"/>
        </a:p>
      </dgm:t>
    </dgm:pt>
    <dgm:pt modelId="{4131C8DF-B15F-4761-854B-B2F267264F9B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Calibri"/>
              <a:ea typeface="Calibri"/>
              <a:cs typeface="Calibri"/>
            </a:rPr>
            <a:t>Explore Alternate options</a:t>
          </a:r>
        </a:p>
      </dgm:t>
    </dgm:pt>
    <dgm:pt modelId="{35E22AFF-A1D7-4580-ADF6-7F3E808CB854}" type="parTrans" cxnId="{1E1B17D7-6EFC-40A3-84EF-684D0F76A2DF}">
      <dgm:prSet/>
      <dgm:spPr/>
    </dgm:pt>
    <dgm:pt modelId="{02DC8578-4D55-4152-8ED7-95E5A8629EFC}" type="sibTrans" cxnId="{1E1B17D7-6EFC-40A3-84EF-684D0F76A2DF}">
      <dgm:prSet/>
      <dgm:spPr/>
      <dgm:t>
        <a:bodyPr/>
        <a:lstStyle/>
        <a:p>
          <a:endParaRPr lang="en-US"/>
        </a:p>
      </dgm:t>
    </dgm:pt>
    <dgm:pt modelId="{CA5B75FF-2D9E-43EB-9A93-3DCE2E8739B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libri"/>
              <a:cs typeface="Calibri"/>
            </a:rPr>
            <a:t>Searched for existing datasets (</a:t>
          </a:r>
          <a:r>
            <a:rPr lang="en-US" b="0" err="1">
              <a:latin typeface="Calibri"/>
              <a:ea typeface="Calibri"/>
              <a:cs typeface="Calibri"/>
            </a:rPr>
            <a:t>Kaggle,dataworld</a:t>
          </a:r>
          <a:r>
            <a:rPr lang="en-US" b="0">
              <a:latin typeface="Calibri"/>
              <a:ea typeface="Calibri"/>
              <a:cs typeface="Calibri"/>
            </a:rPr>
            <a:t>)</a:t>
          </a:r>
        </a:p>
      </dgm:t>
    </dgm:pt>
    <dgm:pt modelId="{C72D70CF-565F-4AA5-B796-D8C8D4C976AA}" type="parTrans" cxnId="{43D7FB66-A0A5-4CF0-A378-DDC81AE4B145}">
      <dgm:prSet/>
      <dgm:spPr/>
    </dgm:pt>
    <dgm:pt modelId="{88EDEE2C-7DB4-409B-80CA-739B4A518253}" type="sibTrans" cxnId="{43D7FB66-A0A5-4CF0-A378-DDC81AE4B145}">
      <dgm:prSet/>
      <dgm:spPr/>
      <dgm:t>
        <a:bodyPr/>
        <a:lstStyle/>
        <a:p>
          <a:endParaRPr lang="en-US"/>
        </a:p>
      </dgm:t>
    </dgm:pt>
    <dgm:pt modelId="{B77A0DCB-0630-44AB-90B2-9947344FF8F1}" type="pres">
      <dgm:prSet presAssocID="{5FEE7761-0202-4990-A50F-BC2FAC4BBF06}" presName="root" presStyleCnt="0">
        <dgm:presLayoutVars>
          <dgm:dir/>
          <dgm:resizeHandles val="exact"/>
        </dgm:presLayoutVars>
      </dgm:prSet>
      <dgm:spPr/>
    </dgm:pt>
    <dgm:pt modelId="{51C02497-63D1-4452-A439-71AE9322D6C6}" type="pres">
      <dgm:prSet presAssocID="{A2D8EEE9-2A04-45A5-B0B0-A505262E2241}" presName="compNode" presStyleCnt="0"/>
      <dgm:spPr/>
    </dgm:pt>
    <dgm:pt modelId="{8D5D2BEA-14C3-49B7-98B4-C2305BD528AD}" type="pres">
      <dgm:prSet presAssocID="{A2D8EEE9-2A04-45A5-B0B0-A505262E22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732AFE9-33CB-43A0-BDBB-6F43260787BC}" type="pres">
      <dgm:prSet presAssocID="{A2D8EEE9-2A04-45A5-B0B0-A505262E2241}" presName="iconSpace" presStyleCnt="0"/>
      <dgm:spPr/>
    </dgm:pt>
    <dgm:pt modelId="{F0D244E6-F811-486A-96E7-63638D8AA360}" type="pres">
      <dgm:prSet presAssocID="{A2D8EEE9-2A04-45A5-B0B0-A505262E2241}" presName="parTx" presStyleLbl="revTx" presStyleIdx="0" presStyleCnt="8">
        <dgm:presLayoutVars>
          <dgm:chMax val="0"/>
          <dgm:chPref val="0"/>
        </dgm:presLayoutVars>
      </dgm:prSet>
      <dgm:spPr/>
    </dgm:pt>
    <dgm:pt modelId="{005172FF-D7F2-4A14-B6B4-FDA00448E95B}" type="pres">
      <dgm:prSet presAssocID="{A2D8EEE9-2A04-45A5-B0B0-A505262E2241}" presName="txSpace" presStyleCnt="0"/>
      <dgm:spPr/>
    </dgm:pt>
    <dgm:pt modelId="{4115BF7B-E902-45AF-BF7D-8A104FAD15C8}" type="pres">
      <dgm:prSet presAssocID="{A2D8EEE9-2A04-45A5-B0B0-A505262E2241}" presName="desTx" presStyleLbl="revTx" presStyleIdx="1" presStyleCnt="8">
        <dgm:presLayoutVars/>
      </dgm:prSet>
      <dgm:spPr/>
    </dgm:pt>
    <dgm:pt modelId="{54612EE6-F17D-4ABC-9B68-87FBF4519D35}" type="pres">
      <dgm:prSet presAssocID="{FF0B6D84-1EEF-40FB-8EE4-A645159459AE}" presName="sibTrans" presStyleCnt="0"/>
      <dgm:spPr/>
    </dgm:pt>
    <dgm:pt modelId="{9C790097-7361-49D3-B535-613C2CAAD051}" type="pres">
      <dgm:prSet presAssocID="{0B684F5B-07A2-47FC-A7E7-8A891305CE9A}" presName="compNode" presStyleCnt="0"/>
      <dgm:spPr/>
    </dgm:pt>
    <dgm:pt modelId="{C4D05470-702A-4463-84A9-115DC10D6995}" type="pres">
      <dgm:prSet presAssocID="{0B684F5B-07A2-47FC-A7E7-8A891305CE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2695F74-DC66-4216-9F63-B566354AC01D}" type="pres">
      <dgm:prSet presAssocID="{0B684F5B-07A2-47FC-A7E7-8A891305CE9A}" presName="iconSpace" presStyleCnt="0"/>
      <dgm:spPr/>
    </dgm:pt>
    <dgm:pt modelId="{56B79E63-1B3B-482B-8F58-8C90135A26DC}" type="pres">
      <dgm:prSet presAssocID="{0B684F5B-07A2-47FC-A7E7-8A891305CE9A}" presName="parTx" presStyleLbl="revTx" presStyleIdx="2" presStyleCnt="8">
        <dgm:presLayoutVars>
          <dgm:chMax val="0"/>
          <dgm:chPref val="0"/>
        </dgm:presLayoutVars>
      </dgm:prSet>
      <dgm:spPr/>
    </dgm:pt>
    <dgm:pt modelId="{F91240A3-71F4-46D3-B786-B9CA79686F09}" type="pres">
      <dgm:prSet presAssocID="{0B684F5B-07A2-47FC-A7E7-8A891305CE9A}" presName="txSpace" presStyleCnt="0"/>
      <dgm:spPr/>
    </dgm:pt>
    <dgm:pt modelId="{EFCA6F52-2A88-4B2B-8EC5-A6639170BB46}" type="pres">
      <dgm:prSet presAssocID="{0B684F5B-07A2-47FC-A7E7-8A891305CE9A}" presName="desTx" presStyleLbl="revTx" presStyleIdx="3" presStyleCnt="8">
        <dgm:presLayoutVars/>
      </dgm:prSet>
      <dgm:spPr/>
    </dgm:pt>
    <dgm:pt modelId="{F078DBC8-C177-4FF6-A0FF-A68F2368388A}" type="pres">
      <dgm:prSet presAssocID="{E3AA7040-8F07-4AE9-8158-BB3BEAA26BC2}" presName="sibTrans" presStyleCnt="0"/>
      <dgm:spPr/>
    </dgm:pt>
    <dgm:pt modelId="{713B7AF1-3E0A-4BBF-8D0C-BBEC70076E92}" type="pres">
      <dgm:prSet presAssocID="{4131C8DF-B15F-4761-854B-B2F267264F9B}" presName="compNode" presStyleCnt="0"/>
      <dgm:spPr/>
    </dgm:pt>
    <dgm:pt modelId="{3B1B38B0-BA93-4205-ADB4-26D235205165}" type="pres">
      <dgm:prSet presAssocID="{4131C8DF-B15F-4761-854B-B2F267264F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EF9AAB8-7AE5-49AF-AD08-390C000C00C4}" type="pres">
      <dgm:prSet presAssocID="{4131C8DF-B15F-4761-854B-B2F267264F9B}" presName="iconSpace" presStyleCnt="0"/>
      <dgm:spPr/>
    </dgm:pt>
    <dgm:pt modelId="{C1C4A036-0F47-4D6C-9C3B-6630CB246F2A}" type="pres">
      <dgm:prSet presAssocID="{4131C8DF-B15F-4761-854B-B2F267264F9B}" presName="parTx" presStyleLbl="revTx" presStyleIdx="4" presStyleCnt="8">
        <dgm:presLayoutVars>
          <dgm:chMax val="0"/>
          <dgm:chPref val="0"/>
        </dgm:presLayoutVars>
      </dgm:prSet>
      <dgm:spPr/>
    </dgm:pt>
    <dgm:pt modelId="{3D199685-3396-45E4-9078-7070A5136519}" type="pres">
      <dgm:prSet presAssocID="{4131C8DF-B15F-4761-854B-B2F267264F9B}" presName="txSpace" presStyleCnt="0"/>
      <dgm:spPr/>
    </dgm:pt>
    <dgm:pt modelId="{78CCE543-D0ED-420A-9C18-826B00E0A976}" type="pres">
      <dgm:prSet presAssocID="{4131C8DF-B15F-4761-854B-B2F267264F9B}" presName="desTx" presStyleLbl="revTx" presStyleIdx="5" presStyleCnt="8">
        <dgm:presLayoutVars/>
      </dgm:prSet>
      <dgm:spPr/>
    </dgm:pt>
    <dgm:pt modelId="{29139644-F6DD-4650-BC82-195C99945A74}" type="pres">
      <dgm:prSet presAssocID="{02DC8578-4D55-4152-8ED7-95E5A8629EFC}" presName="sibTrans" presStyleCnt="0"/>
      <dgm:spPr/>
    </dgm:pt>
    <dgm:pt modelId="{5BD653B5-CE1A-4D79-A94E-A83D9ED4037D}" type="pres">
      <dgm:prSet presAssocID="{2F231B8F-491C-4FE1-8EBB-D3CE52CEA371}" presName="compNode" presStyleCnt="0"/>
      <dgm:spPr/>
    </dgm:pt>
    <dgm:pt modelId="{78FD18EA-6614-41F2-9EFD-9ABBF259E24B}" type="pres">
      <dgm:prSet presAssocID="{2F231B8F-491C-4FE1-8EBB-D3CE52CEA371}" presName="iconRect" presStyleLbl="nod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7A18B50-9682-4FA8-975C-822711108076}" type="pres">
      <dgm:prSet presAssocID="{2F231B8F-491C-4FE1-8EBB-D3CE52CEA371}" presName="iconSpace" presStyleCnt="0"/>
      <dgm:spPr/>
    </dgm:pt>
    <dgm:pt modelId="{3EC680D9-DACE-42A1-B1F8-82A933973E81}" type="pres">
      <dgm:prSet presAssocID="{2F231B8F-491C-4FE1-8EBB-D3CE52CEA371}" presName="parTx" presStyleLbl="revTx" presStyleIdx="6" presStyleCnt="8">
        <dgm:presLayoutVars>
          <dgm:chMax val="0"/>
          <dgm:chPref val="0"/>
        </dgm:presLayoutVars>
      </dgm:prSet>
      <dgm:spPr/>
    </dgm:pt>
    <dgm:pt modelId="{C9E2BEBC-B67B-4AF6-B9A7-C1311628AFCC}" type="pres">
      <dgm:prSet presAssocID="{2F231B8F-491C-4FE1-8EBB-D3CE52CEA371}" presName="txSpace" presStyleCnt="0"/>
      <dgm:spPr/>
    </dgm:pt>
    <dgm:pt modelId="{D4066D8C-C0BE-420A-8D8F-B1FC13FBDCA2}" type="pres">
      <dgm:prSet presAssocID="{2F231B8F-491C-4FE1-8EBB-D3CE52CEA371}" presName="desTx" presStyleLbl="revTx" presStyleIdx="7" presStyleCnt="8">
        <dgm:presLayoutVars/>
      </dgm:prSet>
      <dgm:spPr/>
    </dgm:pt>
  </dgm:ptLst>
  <dgm:cxnLst>
    <dgm:cxn modelId="{5C595E0D-A544-4CEF-A9FF-67673874A3BF}" type="presOf" srcId="{5FEE7761-0202-4990-A50F-BC2FAC4BBF06}" destId="{B77A0DCB-0630-44AB-90B2-9947344FF8F1}" srcOrd="0" destOrd="0" presId="urn:microsoft.com/office/officeart/2018/5/layout/CenteredIconLabelDescriptionList"/>
    <dgm:cxn modelId="{780C7017-C070-4C81-87A7-8E94103C966D}" type="presOf" srcId="{0B684F5B-07A2-47FC-A7E7-8A891305CE9A}" destId="{56B79E63-1B3B-482B-8F58-8C90135A26DC}" srcOrd="0" destOrd="0" presId="urn:microsoft.com/office/officeart/2018/5/layout/CenteredIconLabelDescriptionList"/>
    <dgm:cxn modelId="{1298DB26-0410-43E3-AE1E-79AB26C76E88}" type="presOf" srcId="{CC38219D-14E3-4A8A-9FD8-51E65F75C58E}" destId="{4115BF7B-E902-45AF-BF7D-8A104FAD15C8}" srcOrd="0" destOrd="0" presId="urn:microsoft.com/office/officeart/2018/5/layout/CenteredIconLabelDescriptionList"/>
    <dgm:cxn modelId="{E1224638-67CA-4DF5-9A1B-EC01692940BB}" type="presOf" srcId="{AC9F92E3-3064-4343-B5EA-10428F62CD7D}" destId="{EFCA6F52-2A88-4B2B-8EC5-A6639170BB46}" srcOrd="0" destOrd="0" presId="urn:microsoft.com/office/officeart/2018/5/layout/CenteredIconLabelDescriptionList"/>
    <dgm:cxn modelId="{5F18384B-3C8D-45B7-AA57-6D5B1199CBAF}" srcId="{5FEE7761-0202-4990-A50F-BC2FAC4BBF06}" destId="{0B684F5B-07A2-47FC-A7E7-8A891305CE9A}" srcOrd="1" destOrd="0" parTransId="{3EB892DC-DBC9-47F6-90C5-EDF0B7E6C243}" sibTransId="{E3AA7040-8F07-4AE9-8158-BB3BEAA26BC2}"/>
    <dgm:cxn modelId="{BD647954-7F66-4B9B-A966-895E5E05ECA2}" type="presOf" srcId="{A2D8EEE9-2A04-45A5-B0B0-A505262E2241}" destId="{F0D244E6-F811-486A-96E7-63638D8AA360}" srcOrd="0" destOrd="0" presId="urn:microsoft.com/office/officeart/2018/5/layout/CenteredIconLabelDescriptionList"/>
    <dgm:cxn modelId="{62F80064-29A5-4A24-BE7C-3AE64FAD5880}" type="presOf" srcId="{2F231B8F-491C-4FE1-8EBB-D3CE52CEA371}" destId="{3EC680D9-DACE-42A1-B1F8-82A933973E81}" srcOrd="0" destOrd="0" presId="urn:microsoft.com/office/officeart/2018/5/layout/CenteredIconLabelDescriptionList"/>
    <dgm:cxn modelId="{43D7FB66-A0A5-4CF0-A378-DDC81AE4B145}" srcId="{4131C8DF-B15F-4761-854B-B2F267264F9B}" destId="{CA5B75FF-2D9E-43EB-9A93-3DCE2E8739B8}" srcOrd="0" destOrd="0" parTransId="{C72D70CF-565F-4AA5-B796-D8C8D4C976AA}" sibTransId="{88EDEE2C-7DB4-409B-80CA-739B4A518253}"/>
    <dgm:cxn modelId="{867B6A7D-8C28-4F19-8E58-304F784511C3}" type="presOf" srcId="{CA5B75FF-2D9E-43EB-9A93-3DCE2E8739B8}" destId="{78CCE543-D0ED-420A-9C18-826B00E0A976}" srcOrd="0" destOrd="0" presId="urn:microsoft.com/office/officeart/2018/5/layout/CenteredIconLabelDescriptionList"/>
    <dgm:cxn modelId="{E6589488-B28B-426D-A18D-AFD8CBC401E0}" srcId="{A2D8EEE9-2A04-45A5-B0B0-A505262E2241}" destId="{CC38219D-14E3-4A8A-9FD8-51E65F75C58E}" srcOrd="0" destOrd="0" parTransId="{61F9A535-0E6A-4AD8-AF98-A445336B9423}" sibTransId="{61A450F4-79C1-4124-BA84-6E2EBF4050ED}"/>
    <dgm:cxn modelId="{75A8DF93-0425-4ABA-8AB9-5BAF675CF3A4}" srcId="{5FEE7761-0202-4990-A50F-BC2FAC4BBF06}" destId="{A2D8EEE9-2A04-45A5-B0B0-A505262E2241}" srcOrd="0" destOrd="0" parTransId="{72453989-3AF4-4734-9C0B-B7F7DC551BDD}" sibTransId="{FF0B6D84-1EEF-40FB-8EE4-A645159459AE}"/>
    <dgm:cxn modelId="{F71FBF9E-6A62-43F0-8048-1162677035E2}" srcId="{0B684F5B-07A2-47FC-A7E7-8A891305CE9A}" destId="{AC9F92E3-3064-4343-B5EA-10428F62CD7D}" srcOrd="0" destOrd="0" parTransId="{3BEAD651-A1B6-44D7-8031-649BCB5D8903}" sibTransId="{BFD4E7A0-228A-4F1F-AB31-8DF623CBC330}"/>
    <dgm:cxn modelId="{23A3C09F-CA37-4F0B-962D-7059AAFF28E9}" srcId="{5FEE7761-0202-4990-A50F-BC2FAC4BBF06}" destId="{2F231B8F-491C-4FE1-8EBB-D3CE52CEA371}" srcOrd="3" destOrd="0" parTransId="{2DE1FE57-CF68-4074-ACD6-108DE810F98C}" sibTransId="{85D1BDDD-5E4A-4DF5-AD1C-A7112E795E88}"/>
    <dgm:cxn modelId="{C0B507A3-1417-4478-8856-18098183553A}" type="presOf" srcId="{A26334C3-F548-45C0-8CC8-29856ED49F3D}" destId="{D4066D8C-C0BE-420A-8D8F-B1FC13FBDCA2}" srcOrd="0" destOrd="0" presId="urn:microsoft.com/office/officeart/2018/5/layout/CenteredIconLabelDescriptionList"/>
    <dgm:cxn modelId="{AA79C2B2-CB07-4511-A9F7-ED9C46D44F80}" type="presOf" srcId="{4131C8DF-B15F-4761-854B-B2F267264F9B}" destId="{C1C4A036-0F47-4D6C-9C3B-6630CB246F2A}" srcOrd="0" destOrd="0" presId="urn:microsoft.com/office/officeart/2018/5/layout/CenteredIconLabelDescriptionList"/>
    <dgm:cxn modelId="{539DA9B6-2B4D-43CC-A908-6539B616E40F}" type="presOf" srcId="{7B482219-4121-417C-8C57-A2A823FCA226}" destId="{78CCE543-D0ED-420A-9C18-826B00E0A976}" srcOrd="0" destOrd="1" presId="urn:microsoft.com/office/officeart/2018/5/layout/CenteredIconLabelDescriptionList"/>
    <dgm:cxn modelId="{070616D7-CB75-4061-A0F4-50FB74F14F1D}" srcId="{4131C8DF-B15F-4761-854B-B2F267264F9B}" destId="{7B482219-4121-417C-8C57-A2A823FCA226}" srcOrd="1" destOrd="0" parTransId="{55042A6B-C713-4F4A-8713-03FC3A9A0B4F}" sibTransId="{4B4E04C7-9306-4F75-8EB4-88147089DA4D}"/>
    <dgm:cxn modelId="{1E1B17D7-6EFC-40A3-84EF-684D0F76A2DF}" srcId="{5FEE7761-0202-4990-A50F-BC2FAC4BBF06}" destId="{4131C8DF-B15F-4761-854B-B2F267264F9B}" srcOrd="2" destOrd="0" parTransId="{35E22AFF-A1D7-4580-ADF6-7F3E808CB854}" sibTransId="{02DC8578-4D55-4152-8ED7-95E5A8629EFC}"/>
    <dgm:cxn modelId="{2510D2F7-83DA-48B2-B8B1-9D96FD234A0C}" srcId="{2F231B8F-491C-4FE1-8EBB-D3CE52CEA371}" destId="{A26334C3-F548-45C0-8CC8-29856ED49F3D}" srcOrd="0" destOrd="0" parTransId="{29A8A592-CAA4-4CB7-AAEC-6B1AE5209A69}" sibTransId="{7CA9FB71-8EA4-49C0-B218-4EB94A6A4FC5}"/>
    <dgm:cxn modelId="{8320129E-E769-427A-A7F8-14145FBB79AB}" type="presParOf" srcId="{B77A0DCB-0630-44AB-90B2-9947344FF8F1}" destId="{51C02497-63D1-4452-A439-71AE9322D6C6}" srcOrd="0" destOrd="0" presId="urn:microsoft.com/office/officeart/2018/5/layout/CenteredIconLabelDescriptionList"/>
    <dgm:cxn modelId="{3CD67BCF-7AA5-4A17-BA94-40C41EB14129}" type="presParOf" srcId="{51C02497-63D1-4452-A439-71AE9322D6C6}" destId="{8D5D2BEA-14C3-49B7-98B4-C2305BD528AD}" srcOrd="0" destOrd="0" presId="urn:microsoft.com/office/officeart/2018/5/layout/CenteredIconLabelDescriptionList"/>
    <dgm:cxn modelId="{A21C26FA-23D3-4EB1-9A13-E6BBB9456277}" type="presParOf" srcId="{51C02497-63D1-4452-A439-71AE9322D6C6}" destId="{7732AFE9-33CB-43A0-BDBB-6F43260787BC}" srcOrd="1" destOrd="0" presId="urn:microsoft.com/office/officeart/2018/5/layout/CenteredIconLabelDescriptionList"/>
    <dgm:cxn modelId="{CEE51577-E3B3-45AE-A7C9-8EF7E7FBE1E7}" type="presParOf" srcId="{51C02497-63D1-4452-A439-71AE9322D6C6}" destId="{F0D244E6-F811-486A-96E7-63638D8AA360}" srcOrd="2" destOrd="0" presId="urn:microsoft.com/office/officeart/2018/5/layout/CenteredIconLabelDescriptionList"/>
    <dgm:cxn modelId="{72AA1FA8-F065-4B0D-BBDC-EB9B6D731A7D}" type="presParOf" srcId="{51C02497-63D1-4452-A439-71AE9322D6C6}" destId="{005172FF-D7F2-4A14-B6B4-FDA00448E95B}" srcOrd="3" destOrd="0" presId="urn:microsoft.com/office/officeart/2018/5/layout/CenteredIconLabelDescriptionList"/>
    <dgm:cxn modelId="{C512688B-27B9-43A0-A3A7-4EE00A09A6C3}" type="presParOf" srcId="{51C02497-63D1-4452-A439-71AE9322D6C6}" destId="{4115BF7B-E902-45AF-BF7D-8A104FAD15C8}" srcOrd="4" destOrd="0" presId="urn:microsoft.com/office/officeart/2018/5/layout/CenteredIconLabelDescriptionList"/>
    <dgm:cxn modelId="{F6232D19-E252-48AB-AD07-103F9151CD2A}" type="presParOf" srcId="{B77A0DCB-0630-44AB-90B2-9947344FF8F1}" destId="{54612EE6-F17D-4ABC-9B68-87FBF4519D35}" srcOrd="1" destOrd="0" presId="urn:microsoft.com/office/officeart/2018/5/layout/CenteredIconLabelDescriptionList"/>
    <dgm:cxn modelId="{3FDCB1B4-0989-45C3-8408-66D6FF7DA5E1}" type="presParOf" srcId="{B77A0DCB-0630-44AB-90B2-9947344FF8F1}" destId="{9C790097-7361-49D3-B535-613C2CAAD051}" srcOrd="2" destOrd="0" presId="urn:microsoft.com/office/officeart/2018/5/layout/CenteredIconLabelDescriptionList"/>
    <dgm:cxn modelId="{D785CE72-5549-4332-9CC4-33D4951C0089}" type="presParOf" srcId="{9C790097-7361-49D3-B535-613C2CAAD051}" destId="{C4D05470-702A-4463-84A9-115DC10D6995}" srcOrd="0" destOrd="0" presId="urn:microsoft.com/office/officeart/2018/5/layout/CenteredIconLabelDescriptionList"/>
    <dgm:cxn modelId="{12C523FF-32DE-4C03-B096-07C539DADB33}" type="presParOf" srcId="{9C790097-7361-49D3-B535-613C2CAAD051}" destId="{72695F74-DC66-4216-9F63-B566354AC01D}" srcOrd="1" destOrd="0" presId="urn:microsoft.com/office/officeart/2018/5/layout/CenteredIconLabelDescriptionList"/>
    <dgm:cxn modelId="{32A99E3D-7C02-45A3-823B-C4BF55B8DEEA}" type="presParOf" srcId="{9C790097-7361-49D3-B535-613C2CAAD051}" destId="{56B79E63-1B3B-482B-8F58-8C90135A26DC}" srcOrd="2" destOrd="0" presId="urn:microsoft.com/office/officeart/2018/5/layout/CenteredIconLabelDescriptionList"/>
    <dgm:cxn modelId="{8843570E-0B87-4D3D-9E88-FBAE631EC32F}" type="presParOf" srcId="{9C790097-7361-49D3-B535-613C2CAAD051}" destId="{F91240A3-71F4-46D3-B786-B9CA79686F09}" srcOrd="3" destOrd="0" presId="urn:microsoft.com/office/officeart/2018/5/layout/CenteredIconLabelDescriptionList"/>
    <dgm:cxn modelId="{AA89BC1F-938D-415F-BC31-56AA16379105}" type="presParOf" srcId="{9C790097-7361-49D3-B535-613C2CAAD051}" destId="{EFCA6F52-2A88-4B2B-8EC5-A6639170BB46}" srcOrd="4" destOrd="0" presId="urn:microsoft.com/office/officeart/2018/5/layout/CenteredIconLabelDescriptionList"/>
    <dgm:cxn modelId="{D43E1A06-3B34-44C7-A589-5E73FF182C8D}" type="presParOf" srcId="{B77A0DCB-0630-44AB-90B2-9947344FF8F1}" destId="{F078DBC8-C177-4FF6-A0FF-A68F2368388A}" srcOrd="3" destOrd="0" presId="urn:microsoft.com/office/officeart/2018/5/layout/CenteredIconLabelDescriptionList"/>
    <dgm:cxn modelId="{6BC7DC52-80F9-41C7-8761-4833E3A8B52C}" type="presParOf" srcId="{B77A0DCB-0630-44AB-90B2-9947344FF8F1}" destId="{713B7AF1-3E0A-4BBF-8D0C-BBEC70076E92}" srcOrd="4" destOrd="0" presId="urn:microsoft.com/office/officeart/2018/5/layout/CenteredIconLabelDescriptionList"/>
    <dgm:cxn modelId="{12C5700D-DC73-413C-B4FF-1CFAC0A978C3}" type="presParOf" srcId="{713B7AF1-3E0A-4BBF-8D0C-BBEC70076E92}" destId="{3B1B38B0-BA93-4205-ADB4-26D235205165}" srcOrd="0" destOrd="0" presId="urn:microsoft.com/office/officeart/2018/5/layout/CenteredIconLabelDescriptionList"/>
    <dgm:cxn modelId="{79539F41-8D71-405B-BA33-E5E0D61D3B3E}" type="presParOf" srcId="{713B7AF1-3E0A-4BBF-8D0C-BBEC70076E92}" destId="{FEF9AAB8-7AE5-49AF-AD08-390C000C00C4}" srcOrd="1" destOrd="0" presId="urn:microsoft.com/office/officeart/2018/5/layout/CenteredIconLabelDescriptionList"/>
    <dgm:cxn modelId="{3C8EFCB2-8BFA-41CA-9A07-089372AB6212}" type="presParOf" srcId="{713B7AF1-3E0A-4BBF-8D0C-BBEC70076E92}" destId="{C1C4A036-0F47-4D6C-9C3B-6630CB246F2A}" srcOrd="2" destOrd="0" presId="urn:microsoft.com/office/officeart/2018/5/layout/CenteredIconLabelDescriptionList"/>
    <dgm:cxn modelId="{DF2AD675-17AB-4D4B-BBB7-6228118C87F0}" type="presParOf" srcId="{713B7AF1-3E0A-4BBF-8D0C-BBEC70076E92}" destId="{3D199685-3396-45E4-9078-7070A5136519}" srcOrd="3" destOrd="0" presId="urn:microsoft.com/office/officeart/2018/5/layout/CenteredIconLabelDescriptionList"/>
    <dgm:cxn modelId="{5C8F200A-7E43-4A4A-A570-B331E63D8145}" type="presParOf" srcId="{713B7AF1-3E0A-4BBF-8D0C-BBEC70076E92}" destId="{78CCE543-D0ED-420A-9C18-826B00E0A976}" srcOrd="4" destOrd="0" presId="urn:microsoft.com/office/officeart/2018/5/layout/CenteredIconLabelDescriptionList"/>
    <dgm:cxn modelId="{ED17BFEF-EE14-470C-BF0A-1851FD680C3F}" type="presParOf" srcId="{B77A0DCB-0630-44AB-90B2-9947344FF8F1}" destId="{29139644-F6DD-4650-BC82-195C99945A74}" srcOrd="5" destOrd="0" presId="urn:microsoft.com/office/officeart/2018/5/layout/CenteredIconLabelDescriptionList"/>
    <dgm:cxn modelId="{8E042A95-BDCC-49CD-8CBD-BC100EB154F2}" type="presParOf" srcId="{B77A0DCB-0630-44AB-90B2-9947344FF8F1}" destId="{5BD653B5-CE1A-4D79-A94E-A83D9ED4037D}" srcOrd="6" destOrd="0" presId="urn:microsoft.com/office/officeart/2018/5/layout/CenteredIconLabelDescriptionList"/>
    <dgm:cxn modelId="{5BE5BCAB-C7B7-43D8-B552-B58BF4A74083}" type="presParOf" srcId="{5BD653B5-CE1A-4D79-A94E-A83D9ED4037D}" destId="{78FD18EA-6614-41F2-9EFD-9ABBF259E24B}" srcOrd="0" destOrd="0" presId="urn:microsoft.com/office/officeart/2018/5/layout/CenteredIconLabelDescriptionList"/>
    <dgm:cxn modelId="{712B5586-B1B4-4F08-8DAB-21B0F0CF8B13}" type="presParOf" srcId="{5BD653B5-CE1A-4D79-A94E-A83D9ED4037D}" destId="{57A18B50-9682-4FA8-975C-822711108076}" srcOrd="1" destOrd="0" presId="urn:microsoft.com/office/officeart/2018/5/layout/CenteredIconLabelDescriptionList"/>
    <dgm:cxn modelId="{0A14AAC7-250D-495E-8228-121D4A9A1ED7}" type="presParOf" srcId="{5BD653B5-CE1A-4D79-A94E-A83D9ED4037D}" destId="{3EC680D9-DACE-42A1-B1F8-82A933973E81}" srcOrd="2" destOrd="0" presId="urn:microsoft.com/office/officeart/2018/5/layout/CenteredIconLabelDescriptionList"/>
    <dgm:cxn modelId="{366BD287-73B0-4464-8C5A-DB2739C37CDF}" type="presParOf" srcId="{5BD653B5-CE1A-4D79-A94E-A83D9ED4037D}" destId="{C9E2BEBC-B67B-4AF6-B9A7-C1311628AFCC}" srcOrd="3" destOrd="0" presId="urn:microsoft.com/office/officeart/2018/5/layout/CenteredIconLabelDescriptionList"/>
    <dgm:cxn modelId="{6A8027A2-1C78-48E8-A46A-C61587196DEE}" type="presParOf" srcId="{5BD653B5-CE1A-4D79-A94E-A83D9ED4037D}" destId="{D4066D8C-C0BE-420A-8D8F-B1FC13FBDCA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43A4F9-75C1-4AB1-90B5-6CBA8E2B78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EA34A2-8980-47CB-8A72-5EA1FEB9D8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/>
              <a:cs typeface="Times New Roman"/>
            </a:rPr>
            <a:t>1. Direct API Access: </a:t>
          </a:r>
          <a:r>
            <a:rPr lang="en-US">
              <a:latin typeface="Times New Roman"/>
              <a:cs typeface="Times New Roman"/>
            </a:rPr>
            <a:t>Restricted API access in </a:t>
          </a:r>
          <a:r>
            <a:rPr lang="en-US" err="1">
              <a:latin typeface="Times New Roman"/>
              <a:cs typeface="Times New Roman"/>
            </a:rPr>
            <a:t>WorldCat</a:t>
          </a:r>
          <a:r>
            <a:rPr lang="en-US">
              <a:latin typeface="Times New Roman"/>
              <a:cs typeface="Times New Roman"/>
            </a:rPr>
            <a:t> forced us to switch to Google Books' open API.</a:t>
          </a:r>
        </a:p>
      </dgm:t>
    </dgm:pt>
    <dgm:pt modelId="{44177EC6-86B0-46FA-9FE2-DCD9AE0A17AC}" type="parTrans" cxnId="{EE7A1D9C-F3D5-4970-B948-C17EEFD26A78}">
      <dgm:prSet/>
      <dgm:spPr/>
      <dgm:t>
        <a:bodyPr/>
        <a:lstStyle/>
        <a:p>
          <a:endParaRPr lang="en-US"/>
        </a:p>
      </dgm:t>
    </dgm:pt>
    <dgm:pt modelId="{99D2D064-E164-4C5D-97C0-EC4055E0155A}" type="sibTrans" cxnId="{EE7A1D9C-F3D5-4970-B948-C17EEFD26A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0A116B-6A3F-4D9A-BC18-8652665659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/>
              <a:cs typeface="Times New Roman"/>
            </a:rPr>
            <a:t>2. Simplified Extraction:</a:t>
          </a:r>
          <a:r>
            <a:rPr lang="en-US">
              <a:latin typeface="Times New Roman"/>
              <a:cs typeface="Times New Roman"/>
            </a:rPr>
            <a:t> This streamlined the data gathering process compared to the potentially complex methods required for </a:t>
          </a:r>
          <a:r>
            <a:rPr lang="en-US" err="1">
              <a:latin typeface="Times New Roman"/>
              <a:cs typeface="Times New Roman"/>
            </a:rPr>
            <a:t>WorldCat</a:t>
          </a:r>
          <a:r>
            <a:rPr lang="en-US">
              <a:latin typeface="Times New Roman"/>
              <a:cs typeface="Times New Roman"/>
            </a:rPr>
            <a:t>.</a:t>
          </a:r>
        </a:p>
      </dgm:t>
    </dgm:pt>
    <dgm:pt modelId="{BED9A897-712D-4EB8-A090-4C8ABDC70B65}" type="parTrans" cxnId="{CC7A0A71-8BA1-4E42-87EF-2F75A7545AA0}">
      <dgm:prSet/>
      <dgm:spPr/>
      <dgm:t>
        <a:bodyPr/>
        <a:lstStyle/>
        <a:p>
          <a:endParaRPr lang="en-US"/>
        </a:p>
      </dgm:t>
    </dgm:pt>
    <dgm:pt modelId="{3D4E3400-8E6C-4BE5-81B2-1EC50ADB3CE9}" type="sibTrans" cxnId="{CC7A0A71-8BA1-4E42-87EF-2F75A7545A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123CCB-4EC6-4681-9256-E61D898B3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/>
              <a:cs typeface="Times New Roman"/>
            </a:rPr>
            <a:t>3. Scalability:</a:t>
          </a:r>
          <a:r>
            <a:rPr lang="en-US">
              <a:latin typeface="Times New Roman"/>
              <a:cs typeface="Times New Roman"/>
            </a:rPr>
            <a:t> Google Books API provided a robust and scalable platform for retrieving book information. This allowed for handling larger datasets easily.</a:t>
          </a:r>
        </a:p>
      </dgm:t>
    </dgm:pt>
    <dgm:pt modelId="{DC5E6493-58F6-4C4F-A8D1-7F802818D060}" type="parTrans" cxnId="{D628EEB8-0BEB-4B70-B96A-505A6074AC32}">
      <dgm:prSet/>
      <dgm:spPr/>
      <dgm:t>
        <a:bodyPr/>
        <a:lstStyle/>
        <a:p>
          <a:endParaRPr lang="en-US"/>
        </a:p>
      </dgm:t>
    </dgm:pt>
    <dgm:pt modelId="{04186C7A-E624-4242-B876-3B879E387679}" type="sibTrans" cxnId="{D628EEB8-0BEB-4B70-B96A-505A6074AC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354C87-70F2-4852-AF10-70620FD482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/>
              <a:cs typeface="Times New Roman"/>
            </a:rPr>
            <a:t>4. Data Alignment:</a:t>
          </a:r>
          <a:r>
            <a:rPr lang="en-US">
              <a:latin typeface="Times New Roman"/>
              <a:cs typeface="Times New Roman"/>
            </a:rPr>
            <a:t> The extracted information from Google Books API aligned seamlessly with the existing dataset from </a:t>
          </a:r>
          <a:r>
            <a:rPr lang="en-US" err="1">
              <a:latin typeface="Times New Roman"/>
              <a:cs typeface="Times New Roman"/>
            </a:rPr>
            <a:t>WorldCat</a:t>
          </a:r>
          <a:r>
            <a:rPr lang="en-US">
              <a:latin typeface="Times New Roman"/>
              <a:cs typeface="Times New Roman"/>
            </a:rPr>
            <a:t>, ensuring consistency and compatibility</a:t>
          </a:r>
        </a:p>
      </dgm:t>
    </dgm:pt>
    <dgm:pt modelId="{D7FBF945-EB54-4A16-BDFF-7AFF61C8B17D}" type="parTrans" cxnId="{482A69D6-2C57-4D12-BC29-0E6B8E0397AB}">
      <dgm:prSet/>
      <dgm:spPr/>
      <dgm:t>
        <a:bodyPr/>
        <a:lstStyle/>
        <a:p>
          <a:endParaRPr lang="en-US"/>
        </a:p>
      </dgm:t>
    </dgm:pt>
    <dgm:pt modelId="{9421B21C-19A9-46D9-B77A-AD32902991DE}" type="sibTrans" cxnId="{482A69D6-2C57-4D12-BC29-0E6B8E0397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AC34E1-D08E-4C86-9548-95702C17D4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/>
              <a:cs typeface="Times New Roman"/>
            </a:rPr>
            <a:t>5. Openness and Accessibility:</a:t>
          </a:r>
          <a:r>
            <a:rPr lang="en-US">
              <a:latin typeface="Times New Roman"/>
              <a:cs typeface="Times New Roman"/>
            </a:rPr>
            <a:t> Google Books promotes an open access philosophy, providing a vast collection of books and resources publicly available. </a:t>
          </a:r>
        </a:p>
      </dgm:t>
    </dgm:pt>
    <dgm:pt modelId="{284853A1-DACF-4B0F-B6FF-508E8F7F1E0F}" type="parTrans" cxnId="{549537C3-9B6D-49A4-8C70-451A57EEB662}">
      <dgm:prSet/>
      <dgm:spPr/>
      <dgm:t>
        <a:bodyPr/>
        <a:lstStyle/>
        <a:p>
          <a:endParaRPr lang="en-US"/>
        </a:p>
      </dgm:t>
    </dgm:pt>
    <dgm:pt modelId="{42C72DDB-51F1-4659-827D-D8C6E84F3C23}" type="sibTrans" cxnId="{549537C3-9B6D-49A4-8C70-451A57EEB6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7909EB-A11C-4F17-872D-97721F3A93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/>
              <a:cs typeface="Times New Roman"/>
            </a:rPr>
            <a:t>6. Technology Stack Alignment:</a:t>
          </a:r>
          <a:r>
            <a:rPr lang="en-US">
              <a:latin typeface="Times New Roman"/>
              <a:cs typeface="Times New Roman"/>
            </a:rPr>
            <a:t> As Google Books is a widely used platform with established libraries and frameworks, switching to its API facilitated easier integration.</a:t>
          </a:r>
        </a:p>
      </dgm:t>
    </dgm:pt>
    <dgm:pt modelId="{091D88CA-23A5-4A00-9EBE-1E86AFAEEF65}" type="parTrans" cxnId="{9FDC455A-1D59-4606-ADB7-3654CEFFEAEA}">
      <dgm:prSet/>
      <dgm:spPr/>
      <dgm:t>
        <a:bodyPr/>
        <a:lstStyle/>
        <a:p>
          <a:endParaRPr lang="en-US"/>
        </a:p>
      </dgm:t>
    </dgm:pt>
    <dgm:pt modelId="{81B0E489-C964-43BB-97DE-CAB34AF5030D}" type="sibTrans" cxnId="{9FDC455A-1D59-4606-ADB7-3654CEFFEAEA}">
      <dgm:prSet/>
      <dgm:spPr/>
      <dgm:t>
        <a:bodyPr/>
        <a:lstStyle/>
        <a:p>
          <a:endParaRPr lang="en-US"/>
        </a:p>
      </dgm:t>
    </dgm:pt>
    <dgm:pt modelId="{89FF0D2A-B8DB-446C-A23D-4DF108592389}" type="pres">
      <dgm:prSet presAssocID="{1643A4F9-75C1-4AB1-90B5-6CBA8E2B78A7}" presName="root" presStyleCnt="0">
        <dgm:presLayoutVars>
          <dgm:dir/>
          <dgm:resizeHandles val="exact"/>
        </dgm:presLayoutVars>
      </dgm:prSet>
      <dgm:spPr/>
    </dgm:pt>
    <dgm:pt modelId="{2644152F-C739-4B0C-878C-EF389582AE94}" type="pres">
      <dgm:prSet presAssocID="{1643A4F9-75C1-4AB1-90B5-6CBA8E2B78A7}" presName="container" presStyleCnt="0">
        <dgm:presLayoutVars>
          <dgm:dir/>
          <dgm:resizeHandles val="exact"/>
        </dgm:presLayoutVars>
      </dgm:prSet>
      <dgm:spPr/>
    </dgm:pt>
    <dgm:pt modelId="{C05F7022-7F1E-43E6-970C-70B988A57216}" type="pres">
      <dgm:prSet presAssocID="{CCEA34A2-8980-47CB-8A72-5EA1FEB9D8E0}" presName="compNode" presStyleCnt="0"/>
      <dgm:spPr/>
    </dgm:pt>
    <dgm:pt modelId="{9BFFB027-7D49-47B1-9F5B-1E91509223F4}" type="pres">
      <dgm:prSet presAssocID="{CCEA34A2-8980-47CB-8A72-5EA1FEB9D8E0}" presName="iconBgRect" presStyleLbl="bgShp" presStyleIdx="0" presStyleCnt="6"/>
      <dgm:spPr/>
    </dgm:pt>
    <dgm:pt modelId="{0F27303F-EAC2-4C1C-946B-04FCF9A7BF00}" type="pres">
      <dgm:prSet presAssocID="{CCEA34A2-8980-47CB-8A72-5EA1FEB9D8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1F4E8B-BFAB-4644-94D1-27E74785E9B1}" type="pres">
      <dgm:prSet presAssocID="{CCEA34A2-8980-47CB-8A72-5EA1FEB9D8E0}" presName="spaceRect" presStyleCnt="0"/>
      <dgm:spPr/>
    </dgm:pt>
    <dgm:pt modelId="{B7C5F135-3AB2-46CE-A3D9-439A7597FF94}" type="pres">
      <dgm:prSet presAssocID="{CCEA34A2-8980-47CB-8A72-5EA1FEB9D8E0}" presName="textRect" presStyleLbl="revTx" presStyleIdx="0" presStyleCnt="6">
        <dgm:presLayoutVars>
          <dgm:chMax val="1"/>
          <dgm:chPref val="1"/>
        </dgm:presLayoutVars>
      </dgm:prSet>
      <dgm:spPr/>
    </dgm:pt>
    <dgm:pt modelId="{93CD9CC5-B98F-4613-9A71-392FB5C697CD}" type="pres">
      <dgm:prSet presAssocID="{99D2D064-E164-4C5D-97C0-EC4055E0155A}" presName="sibTrans" presStyleLbl="sibTrans2D1" presStyleIdx="0" presStyleCnt="0"/>
      <dgm:spPr/>
    </dgm:pt>
    <dgm:pt modelId="{47ED7628-583B-45C1-859D-C9654A0CD243}" type="pres">
      <dgm:prSet presAssocID="{670A116B-6A3F-4D9A-BC18-865266565957}" presName="compNode" presStyleCnt="0"/>
      <dgm:spPr/>
    </dgm:pt>
    <dgm:pt modelId="{1A43CE35-65A4-4568-8F3D-EFD617D4EBF3}" type="pres">
      <dgm:prSet presAssocID="{670A116B-6A3F-4D9A-BC18-865266565957}" presName="iconBgRect" presStyleLbl="bgShp" presStyleIdx="1" presStyleCnt="6"/>
      <dgm:spPr/>
    </dgm:pt>
    <dgm:pt modelId="{9C0B90A4-F7F2-4D24-A4FF-66AE1B5B0C86}" type="pres">
      <dgm:prSet presAssocID="{670A116B-6A3F-4D9A-BC18-86526656595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A663FF-EA9A-442E-8634-0B8A9E7724A9}" type="pres">
      <dgm:prSet presAssocID="{670A116B-6A3F-4D9A-BC18-865266565957}" presName="spaceRect" presStyleCnt="0"/>
      <dgm:spPr/>
    </dgm:pt>
    <dgm:pt modelId="{1081E47C-EA85-46FB-920E-C315E7015CEC}" type="pres">
      <dgm:prSet presAssocID="{670A116B-6A3F-4D9A-BC18-865266565957}" presName="textRect" presStyleLbl="revTx" presStyleIdx="1" presStyleCnt="6">
        <dgm:presLayoutVars>
          <dgm:chMax val="1"/>
          <dgm:chPref val="1"/>
        </dgm:presLayoutVars>
      </dgm:prSet>
      <dgm:spPr/>
    </dgm:pt>
    <dgm:pt modelId="{86183F0B-BF27-44D3-BBB3-E0B604BF4CFE}" type="pres">
      <dgm:prSet presAssocID="{3D4E3400-8E6C-4BE5-81B2-1EC50ADB3CE9}" presName="sibTrans" presStyleLbl="sibTrans2D1" presStyleIdx="0" presStyleCnt="0"/>
      <dgm:spPr/>
    </dgm:pt>
    <dgm:pt modelId="{6BBD2EF5-7453-4884-883A-8DDFDB787233}" type="pres">
      <dgm:prSet presAssocID="{2D123CCB-4EC6-4681-9256-E61D898B342A}" presName="compNode" presStyleCnt="0"/>
      <dgm:spPr/>
    </dgm:pt>
    <dgm:pt modelId="{8AEC35F9-B05B-4C1E-98CD-9B91BEB0EDDA}" type="pres">
      <dgm:prSet presAssocID="{2D123CCB-4EC6-4681-9256-E61D898B342A}" presName="iconBgRect" presStyleLbl="bgShp" presStyleIdx="2" presStyleCnt="6"/>
      <dgm:spPr/>
    </dgm:pt>
    <dgm:pt modelId="{54C0F540-C1AB-46AA-9DBC-51EEF394CC65}" type="pres">
      <dgm:prSet presAssocID="{2D123CCB-4EC6-4681-9256-E61D898B342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6D0F18E-C86C-49E3-BED8-ADA2C2EA8741}" type="pres">
      <dgm:prSet presAssocID="{2D123CCB-4EC6-4681-9256-E61D898B342A}" presName="spaceRect" presStyleCnt="0"/>
      <dgm:spPr/>
    </dgm:pt>
    <dgm:pt modelId="{F05090E4-B860-4BD5-8070-00ADB1C01869}" type="pres">
      <dgm:prSet presAssocID="{2D123CCB-4EC6-4681-9256-E61D898B342A}" presName="textRect" presStyleLbl="revTx" presStyleIdx="2" presStyleCnt="6">
        <dgm:presLayoutVars>
          <dgm:chMax val="1"/>
          <dgm:chPref val="1"/>
        </dgm:presLayoutVars>
      </dgm:prSet>
      <dgm:spPr/>
    </dgm:pt>
    <dgm:pt modelId="{70F176AA-F1A8-4FEE-9B38-221D09DABBA9}" type="pres">
      <dgm:prSet presAssocID="{04186C7A-E624-4242-B876-3B879E387679}" presName="sibTrans" presStyleLbl="sibTrans2D1" presStyleIdx="0" presStyleCnt="0"/>
      <dgm:spPr/>
    </dgm:pt>
    <dgm:pt modelId="{67287246-E465-42ED-B1FD-BD019CC4A374}" type="pres">
      <dgm:prSet presAssocID="{3C354C87-70F2-4852-AF10-70620FD48237}" presName="compNode" presStyleCnt="0"/>
      <dgm:spPr/>
    </dgm:pt>
    <dgm:pt modelId="{669E4430-155F-444A-9F30-75937FFE667B}" type="pres">
      <dgm:prSet presAssocID="{3C354C87-70F2-4852-AF10-70620FD48237}" presName="iconBgRect" presStyleLbl="bgShp" presStyleIdx="3" presStyleCnt="6"/>
      <dgm:spPr/>
    </dgm:pt>
    <dgm:pt modelId="{4F2E5F4C-568E-4DCE-B36E-0470761FAB92}" type="pres">
      <dgm:prSet presAssocID="{3C354C87-70F2-4852-AF10-70620FD482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98D3F79-6A1B-4831-B9E0-ACDB0CA61C8A}" type="pres">
      <dgm:prSet presAssocID="{3C354C87-70F2-4852-AF10-70620FD48237}" presName="spaceRect" presStyleCnt="0"/>
      <dgm:spPr/>
    </dgm:pt>
    <dgm:pt modelId="{92160820-4E40-4AC6-ACF3-8C3A383F4524}" type="pres">
      <dgm:prSet presAssocID="{3C354C87-70F2-4852-AF10-70620FD48237}" presName="textRect" presStyleLbl="revTx" presStyleIdx="3" presStyleCnt="6">
        <dgm:presLayoutVars>
          <dgm:chMax val="1"/>
          <dgm:chPref val="1"/>
        </dgm:presLayoutVars>
      </dgm:prSet>
      <dgm:spPr/>
    </dgm:pt>
    <dgm:pt modelId="{D700C835-1DDC-424B-A9E1-8AFAEAB9C066}" type="pres">
      <dgm:prSet presAssocID="{9421B21C-19A9-46D9-B77A-AD32902991DE}" presName="sibTrans" presStyleLbl="sibTrans2D1" presStyleIdx="0" presStyleCnt="0"/>
      <dgm:spPr/>
    </dgm:pt>
    <dgm:pt modelId="{35E4C0B0-E59A-408C-8048-DBB45F51EC5C}" type="pres">
      <dgm:prSet presAssocID="{A4AC34E1-D08E-4C86-9548-95702C17D4A3}" presName="compNode" presStyleCnt="0"/>
      <dgm:spPr/>
    </dgm:pt>
    <dgm:pt modelId="{06964A1E-DB61-43FE-A27F-A2BA39600709}" type="pres">
      <dgm:prSet presAssocID="{A4AC34E1-D08E-4C86-9548-95702C17D4A3}" presName="iconBgRect" presStyleLbl="bgShp" presStyleIdx="4" presStyleCnt="6"/>
      <dgm:spPr/>
    </dgm:pt>
    <dgm:pt modelId="{E4E7A7AE-EE73-4998-A4F8-EC896D7FB8CF}" type="pres">
      <dgm:prSet presAssocID="{A4AC34E1-D08E-4C86-9548-95702C17D4A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7C177F0-6C57-4140-AD8E-25F9EDEBB6E2}" type="pres">
      <dgm:prSet presAssocID="{A4AC34E1-D08E-4C86-9548-95702C17D4A3}" presName="spaceRect" presStyleCnt="0"/>
      <dgm:spPr/>
    </dgm:pt>
    <dgm:pt modelId="{DD7A169A-4B80-4434-9937-44680E990F7A}" type="pres">
      <dgm:prSet presAssocID="{A4AC34E1-D08E-4C86-9548-95702C17D4A3}" presName="textRect" presStyleLbl="revTx" presStyleIdx="4" presStyleCnt="6">
        <dgm:presLayoutVars>
          <dgm:chMax val="1"/>
          <dgm:chPref val="1"/>
        </dgm:presLayoutVars>
      </dgm:prSet>
      <dgm:spPr/>
    </dgm:pt>
    <dgm:pt modelId="{54188E26-E4FB-4CC3-AD98-DE8F626529F6}" type="pres">
      <dgm:prSet presAssocID="{42C72DDB-51F1-4659-827D-D8C6E84F3C23}" presName="sibTrans" presStyleLbl="sibTrans2D1" presStyleIdx="0" presStyleCnt="0"/>
      <dgm:spPr/>
    </dgm:pt>
    <dgm:pt modelId="{6A1C0F70-E3EA-40CB-8697-F37E39BB03A5}" type="pres">
      <dgm:prSet presAssocID="{A27909EB-A11C-4F17-872D-97721F3A9383}" presName="compNode" presStyleCnt="0"/>
      <dgm:spPr/>
    </dgm:pt>
    <dgm:pt modelId="{3B6981CC-260F-4B17-A31B-545D48D0106C}" type="pres">
      <dgm:prSet presAssocID="{A27909EB-A11C-4F17-872D-97721F3A9383}" presName="iconBgRect" presStyleLbl="bgShp" presStyleIdx="5" presStyleCnt="6"/>
      <dgm:spPr/>
    </dgm:pt>
    <dgm:pt modelId="{19B2B6C8-108D-499B-A649-0585A59DE6A5}" type="pres">
      <dgm:prSet presAssocID="{A27909EB-A11C-4F17-872D-97721F3A938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6EF497-D432-4CF3-8622-E058D2226651}" type="pres">
      <dgm:prSet presAssocID="{A27909EB-A11C-4F17-872D-97721F3A9383}" presName="spaceRect" presStyleCnt="0"/>
      <dgm:spPr/>
    </dgm:pt>
    <dgm:pt modelId="{626510A6-9417-43E7-809F-0953E28858FA}" type="pres">
      <dgm:prSet presAssocID="{A27909EB-A11C-4F17-872D-97721F3A938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0843714-5D03-4B08-BBAE-EFDF28E3CDA2}" type="presOf" srcId="{99D2D064-E164-4C5D-97C0-EC4055E0155A}" destId="{93CD9CC5-B98F-4613-9A71-392FB5C697CD}" srcOrd="0" destOrd="0" presId="urn:microsoft.com/office/officeart/2018/2/layout/IconCircleList"/>
    <dgm:cxn modelId="{2F335A20-C3FA-4A4D-AD05-76F82BF62D09}" type="presOf" srcId="{A27909EB-A11C-4F17-872D-97721F3A9383}" destId="{626510A6-9417-43E7-809F-0953E28858FA}" srcOrd="0" destOrd="0" presId="urn:microsoft.com/office/officeart/2018/2/layout/IconCircleList"/>
    <dgm:cxn modelId="{276B0837-BA6E-46DF-A4BB-9F242914523E}" type="presOf" srcId="{A4AC34E1-D08E-4C86-9548-95702C17D4A3}" destId="{DD7A169A-4B80-4434-9937-44680E990F7A}" srcOrd="0" destOrd="0" presId="urn:microsoft.com/office/officeart/2018/2/layout/IconCircleList"/>
    <dgm:cxn modelId="{2FE16147-EC67-4E72-AE54-FD4C14880B28}" type="presOf" srcId="{CCEA34A2-8980-47CB-8A72-5EA1FEB9D8E0}" destId="{B7C5F135-3AB2-46CE-A3D9-439A7597FF94}" srcOrd="0" destOrd="0" presId="urn:microsoft.com/office/officeart/2018/2/layout/IconCircleList"/>
    <dgm:cxn modelId="{FECA8951-FE1D-4F77-8CE8-A62217AB1B89}" type="presOf" srcId="{9421B21C-19A9-46D9-B77A-AD32902991DE}" destId="{D700C835-1DDC-424B-A9E1-8AFAEAB9C066}" srcOrd="0" destOrd="0" presId="urn:microsoft.com/office/officeart/2018/2/layout/IconCircleList"/>
    <dgm:cxn modelId="{9FDC455A-1D59-4606-ADB7-3654CEFFEAEA}" srcId="{1643A4F9-75C1-4AB1-90B5-6CBA8E2B78A7}" destId="{A27909EB-A11C-4F17-872D-97721F3A9383}" srcOrd="5" destOrd="0" parTransId="{091D88CA-23A5-4A00-9EBE-1E86AFAEEF65}" sibTransId="{81B0E489-C964-43BB-97DE-CAB34AF5030D}"/>
    <dgm:cxn modelId="{A5D0266A-692E-4E9B-921A-3D93A8241B11}" type="presOf" srcId="{42C72DDB-51F1-4659-827D-D8C6E84F3C23}" destId="{54188E26-E4FB-4CC3-AD98-DE8F626529F6}" srcOrd="0" destOrd="0" presId="urn:microsoft.com/office/officeart/2018/2/layout/IconCircleList"/>
    <dgm:cxn modelId="{CC7A0A71-8BA1-4E42-87EF-2F75A7545AA0}" srcId="{1643A4F9-75C1-4AB1-90B5-6CBA8E2B78A7}" destId="{670A116B-6A3F-4D9A-BC18-865266565957}" srcOrd="1" destOrd="0" parTransId="{BED9A897-712D-4EB8-A090-4C8ABDC70B65}" sibTransId="{3D4E3400-8E6C-4BE5-81B2-1EC50ADB3CE9}"/>
    <dgm:cxn modelId="{B85D7574-9945-4382-A303-A89C5D14164A}" type="presOf" srcId="{3C354C87-70F2-4852-AF10-70620FD48237}" destId="{92160820-4E40-4AC6-ACF3-8C3A383F4524}" srcOrd="0" destOrd="0" presId="urn:microsoft.com/office/officeart/2018/2/layout/IconCircleList"/>
    <dgm:cxn modelId="{8D38FE76-BA5E-4553-839B-EE11C8969494}" type="presOf" srcId="{3D4E3400-8E6C-4BE5-81B2-1EC50ADB3CE9}" destId="{86183F0B-BF27-44D3-BBB3-E0B604BF4CFE}" srcOrd="0" destOrd="0" presId="urn:microsoft.com/office/officeart/2018/2/layout/IconCircleList"/>
    <dgm:cxn modelId="{4AC70A96-1857-4DC4-AC99-0E5DE1F3F311}" type="presOf" srcId="{04186C7A-E624-4242-B876-3B879E387679}" destId="{70F176AA-F1A8-4FEE-9B38-221D09DABBA9}" srcOrd="0" destOrd="0" presId="urn:microsoft.com/office/officeart/2018/2/layout/IconCircleList"/>
    <dgm:cxn modelId="{EE7A1D9C-F3D5-4970-B948-C17EEFD26A78}" srcId="{1643A4F9-75C1-4AB1-90B5-6CBA8E2B78A7}" destId="{CCEA34A2-8980-47CB-8A72-5EA1FEB9D8E0}" srcOrd="0" destOrd="0" parTransId="{44177EC6-86B0-46FA-9FE2-DCD9AE0A17AC}" sibTransId="{99D2D064-E164-4C5D-97C0-EC4055E0155A}"/>
    <dgm:cxn modelId="{685B66A4-45D9-42AC-8810-62BC8C58F031}" type="presOf" srcId="{2D123CCB-4EC6-4681-9256-E61D898B342A}" destId="{F05090E4-B860-4BD5-8070-00ADB1C01869}" srcOrd="0" destOrd="0" presId="urn:microsoft.com/office/officeart/2018/2/layout/IconCircleList"/>
    <dgm:cxn modelId="{D628EEB8-0BEB-4B70-B96A-505A6074AC32}" srcId="{1643A4F9-75C1-4AB1-90B5-6CBA8E2B78A7}" destId="{2D123CCB-4EC6-4681-9256-E61D898B342A}" srcOrd="2" destOrd="0" parTransId="{DC5E6493-58F6-4C4F-A8D1-7F802818D060}" sibTransId="{04186C7A-E624-4242-B876-3B879E387679}"/>
    <dgm:cxn modelId="{D1D4C7BB-81A1-4AB1-822C-70B28B1EE2C1}" type="presOf" srcId="{1643A4F9-75C1-4AB1-90B5-6CBA8E2B78A7}" destId="{89FF0D2A-B8DB-446C-A23D-4DF108592389}" srcOrd="0" destOrd="0" presId="urn:microsoft.com/office/officeart/2018/2/layout/IconCircleList"/>
    <dgm:cxn modelId="{549537C3-9B6D-49A4-8C70-451A57EEB662}" srcId="{1643A4F9-75C1-4AB1-90B5-6CBA8E2B78A7}" destId="{A4AC34E1-D08E-4C86-9548-95702C17D4A3}" srcOrd="4" destOrd="0" parTransId="{284853A1-DACF-4B0F-B6FF-508E8F7F1E0F}" sibTransId="{42C72DDB-51F1-4659-827D-D8C6E84F3C23}"/>
    <dgm:cxn modelId="{B84BE9CB-1D06-4239-BD3B-CD206E297CFA}" type="presOf" srcId="{670A116B-6A3F-4D9A-BC18-865266565957}" destId="{1081E47C-EA85-46FB-920E-C315E7015CEC}" srcOrd="0" destOrd="0" presId="urn:microsoft.com/office/officeart/2018/2/layout/IconCircleList"/>
    <dgm:cxn modelId="{482A69D6-2C57-4D12-BC29-0E6B8E0397AB}" srcId="{1643A4F9-75C1-4AB1-90B5-6CBA8E2B78A7}" destId="{3C354C87-70F2-4852-AF10-70620FD48237}" srcOrd="3" destOrd="0" parTransId="{D7FBF945-EB54-4A16-BDFF-7AFF61C8B17D}" sibTransId="{9421B21C-19A9-46D9-B77A-AD32902991DE}"/>
    <dgm:cxn modelId="{F73F45F1-F130-463D-8773-C5BB92FFFB7F}" type="presParOf" srcId="{89FF0D2A-B8DB-446C-A23D-4DF108592389}" destId="{2644152F-C739-4B0C-878C-EF389582AE94}" srcOrd="0" destOrd="0" presId="urn:microsoft.com/office/officeart/2018/2/layout/IconCircleList"/>
    <dgm:cxn modelId="{3EABC496-541D-4001-BCD8-A67987EA6339}" type="presParOf" srcId="{2644152F-C739-4B0C-878C-EF389582AE94}" destId="{C05F7022-7F1E-43E6-970C-70B988A57216}" srcOrd="0" destOrd="0" presId="urn:microsoft.com/office/officeart/2018/2/layout/IconCircleList"/>
    <dgm:cxn modelId="{1E41E877-A9D5-44D6-A360-027B29AF20FF}" type="presParOf" srcId="{C05F7022-7F1E-43E6-970C-70B988A57216}" destId="{9BFFB027-7D49-47B1-9F5B-1E91509223F4}" srcOrd="0" destOrd="0" presId="urn:microsoft.com/office/officeart/2018/2/layout/IconCircleList"/>
    <dgm:cxn modelId="{0E43256B-6AA2-4E21-88D7-2557E238CC4E}" type="presParOf" srcId="{C05F7022-7F1E-43E6-970C-70B988A57216}" destId="{0F27303F-EAC2-4C1C-946B-04FCF9A7BF00}" srcOrd="1" destOrd="0" presId="urn:microsoft.com/office/officeart/2018/2/layout/IconCircleList"/>
    <dgm:cxn modelId="{DE5C57CC-C6AB-4D87-AF6A-3BC5492E5DD3}" type="presParOf" srcId="{C05F7022-7F1E-43E6-970C-70B988A57216}" destId="{271F4E8B-BFAB-4644-94D1-27E74785E9B1}" srcOrd="2" destOrd="0" presId="urn:microsoft.com/office/officeart/2018/2/layout/IconCircleList"/>
    <dgm:cxn modelId="{01C95C92-4C6A-4C72-B8B5-693CA3362A83}" type="presParOf" srcId="{C05F7022-7F1E-43E6-970C-70B988A57216}" destId="{B7C5F135-3AB2-46CE-A3D9-439A7597FF94}" srcOrd="3" destOrd="0" presId="urn:microsoft.com/office/officeart/2018/2/layout/IconCircleList"/>
    <dgm:cxn modelId="{435551DB-EFB4-4CB7-BD6D-FC8085197540}" type="presParOf" srcId="{2644152F-C739-4B0C-878C-EF389582AE94}" destId="{93CD9CC5-B98F-4613-9A71-392FB5C697CD}" srcOrd="1" destOrd="0" presId="urn:microsoft.com/office/officeart/2018/2/layout/IconCircleList"/>
    <dgm:cxn modelId="{B56C970F-58F1-4AE2-B6EC-CA78033F634F}" type="presParOf" srcId="{2644152F-C739-4B0C-878C-EF389582AE94}" destId="{47ED7628-583B-45C1-859D-C9654A0CD243}" srcOrd="2" destOrd="0" presId="urn:microsoft.com/office/officeart/2018/2/layout/IconCircleList"/>
    <dgm:cxn modelId="{86416EDE-9736-48A6-91DE-F4F4F4B6C3CF}" type="presParOf" srcId="{47ED7628-583B-45C1-859D-C9654A0CD243}" destId="{1A43CE35-65A4-4568-8F3D-EFD617D4EBF3}" srcOrd="0" destOrd="0" presId="urn:microsoft.com/office/officeart/2018/2/layout/IconCircleList"/>
    <dgm:cxn modelId="{6C785ED2-8CED-4540-B2F5-21F9BB23F3DE}" type="presParOf" srcId="{47ED7628-583B-45C1-859D-C9654A0CD243}" destId="{9C0B90A4-F7F2-4D24-A4FF-66AE1B5B0C86}" srcOrd="1" destOrd="0" presId="urn:microsoft.com/office/officeart/2018/2/layout/IconCircleList"/>
    <dgm:cxn modelId="{B666983A-D67E-4514-909B-422D84DB8F42}" type="presParOf" srcId="{47ED7628-583B-45C1-859D-C9654A0CD243}" destId="{FAA663FF-EA9A-442E-8634-0B8A9E7724A9}" srcOrd="2" destOrd="0" presId="urn:microsoft.com/office/officeart/2018/2/layout/IconCircleList"/>
    <dgm:cxn modelId="{F9B23FF7-F15E-4B45-9A95-DED60158A818}" type="presParOf" srcId="{47ED7628-583B-45C1-859D-C9654A0CD243}" destId="{1081E47C-EA85-46FB-920E-C315E7015CEC}" srcOrd="3" destOrd="0" presId="urn:microsoft.com/office/officeart/2018/2/layout/IconCircleList"/>
    <dgm:cxn modelId="{C8BC7ABD-B6E3-4E83-BB91-DD2C39C3C6C8}" type="presParOf" srcId="{2644152F-C739-4B0C-878C-EF389582AE94}" destId="{86183F0B-BF27-44D3-BBB3-E0B604BF4CFE}" srcOrd="3" destOrd="0" presId="urn:microsoft.com/office/officeart/2018/2/layout/IconCircleList"/>
    <dgm:cxn modelId="{250D96DD-9EDC-47D9-A5C0-2356F44F1533}" type="presParOf" srcId="{2644152F-C739-4B0C-878C-EF389582AE94}" destId="{6BBD2EF5-7453-4884-883A-8DDFDB787233}" srcOrd="4" destOrd="0" presId="urn:microsoft.com/office/officeart/2018/2/layout/IconCircleList"/>
    <dgm:cxn modelId="{BCE6BB76-EC6B-4A99-B5ED-5F6F1093962E}" type="presParOf" srcId="{6BBD2EF5-7453-4884-883A-8DDFDB787233}" destId="{8AEC35F9-B05B-4C1E-98CD-9B91BEB0EDDA}" srcOrd="0" destOrd="0" presId="urn:microsoft.com/office/officeart/2018/2/layout/IconCircleList"/>
    <dgm:cxn modelId="{3A31B971-77A6-4500-822B-CE325830A773}" type="presParOf" srcId="{6BBD2EF5-7453-4884-883A-8DDFDB787233}" destId="{54C0F540-C1AB-46AA-9DBC-51EEF394CC65}" srcOrd="1" destOrd="0" presId="urn:microsoft.com/office/officeart/2018/2/layout/IconCircleList"/>
    <dgm:cxn modelId="{B4E87D87-B897-4805-96E1-F62CBB283C84}" type="presParOf" srcId="{6BBD2EF5-7453-4884-883A-8DDFDB787233}" destId="{E6D0F18E-C86C-49E3-BED8-ADA2C2EA8741}" srcOrd="2" destOrd="0" presId="urn:microsoft.com/office/officeart/2018/2/layout/IconCircleList"/>
    <dgm:cxn modelId="{2FF654C6-E814-4CC4-A49C-664D23B2C1F4}" type="presParOf" srcId="{6BBD2EF5-7453-4884-883A-8DDFDB787233}" destId="{F05090E4-B860-4BD5-8070-00ADB1C01869}" srcOrd="3" destOrd="0" presId="urn:microsoft.com/office/officeart/2018/2/layout/IconCircleList"/>
    <dgm:cxn modelId="{50CA1871-E68B-4130-BE4F-304B579D513E}" type="presParOf" srcId="{2644152F-C739-4B0C-878C-EF389582AE94}" destId="{70F176AA-F1A8-4FEE-9B38-221D09DABBA9}" srcOrd="5" destOrd="0" presId="urn:microsoft.com/office/officeart/2018/2/layout/IconCircleList"/>
    <dgm:cxn modelId="{CD91C0C1-08B9-44B9-A8BC-AFEEEA1AE3A6}" type="presParOf" srcId="{2644152F-C739-4B0C-878C-EF389582AE94}" destId="{67287246-E465-42ED-B1FD-BD019CC4A374}" srcOrd="6" destOrd="0" presId="urn:microsoft.com/office/officeart/2018/2/layout/IconCircleList"/>
    <dgm:cxn modelId="{228C5C0F-AF3B-4899-A5DA-8C03E0614E64}" type="presParOf" srcId="{67287246-E465-42ED-B1FD-BD019CC4A374}" destId="{669E4430-155F-444A-9F30-75937FFE667B}" srcOrd="0" destOrd="0" presId="urn:microsoft.com/office/officeart/2018/2/layout/IconCircleList"/>
    <dgm:cxn modelId="{4B5A39A6-4B13-483D-981A-A1EB61DB00BB}" type="presParOf" srcId="{67287246-E465-42ED-B1FD-BD019CC4A374}" destId="{4F2E5F4C-568E-4DCE-B36E-0470761FAB92}" srcOrd="1" destOrd="0" presId="urn:microsoft.com/office/officeart/2018/2/layout/IconCircleList"/>
    <dgm:cxn modelId="{CB1F698D-1F05-4C75-9D7B-BBA230C05B28}" type="presParOf" srcId="{67287246-E465-42ED-B1FD-BD019CC4A374}" destId="{198D3F79-6A1B-4831-B9E0-ACDB0CA61C8A}" srcOrd="2" destOrd="0" presId="urn:microsoft.com/office/officeart/2018/2/layout/IconCircleList"/>
    <dgm:cxn modelId="{5BA4AAF0-A755-4778-A942-9740B010B578}" type="presParOf" srcId="{67287246-E465-42ED-B1FD-BD019CC4A374}" destId="{92160820-4E40-4AC6-ACF3-8C3A383F4524}" srcOrd="3" destOrd="0" presId="urn:microsoft.com/office/officeart/2018/2/layout/IconCircleList"/>
    <dgm:cxn modelId="{AFDC29F5-F5B0-4FFE-A233-946AB1062F8C}" type="presParOf" srcId="{2644152F-C739-4B0C-878C-EF389582AE94}" destId="{D700C835-1DDC-424B-A9E1-8AFAEAB9C066}" srcOrd="7" destOrd="0" presId="urn:microsoft.com/office/officeart/2018/2/layout/IconCircleList"/>
    <dgm:cxn modelId="{92504FF8-923F-4637-9ABA-F696EFD09561}" type="presParOf" srcId="{2644152F-C739-4B0C-878C-EF389582AE94}" destId="{35E4C0B0-E59A-408C-8048-DBB45F51EC5C}" srcOrd="8" destOrd="0" presId="urn:microsoft.com/office/officeart/2018/2/layout/IconCircleList"/>
    <dgm:cxn modelId="{473AACA4-FACB-44F3-9F57-1C7D5B4DF799}" type="presParOf" srcId="{35E4C0B0-E59A-408C-8048-DBB45F51EC5C}" destId="{06964A1E-DB61-43FE-A27F-A2BA39600709}" srcOrd="0" destOrd="0" presId="urn:microsoft.com/office/officeart/2018/2/layout/IconCircleList"/>
    <dgm:cxn modelId="{5D9D99AC-6D69-4F58-8AE2-53A6E3BE3564}" type="presParOf" srcId="{35E4C0B0-E59A-408C-8048-DBB45F51EC5C}" destId="{E4E7A7AE-EE73-4998-A4F8-EC896D7FB8CF}" srcOrd="1" destOrd="0" presId="urn:microsoft.com/office/officeart/2018/2/layout/IconCircleList"/>
    <dgm:cxn modelId="{92449499-086A-433E-87EB-1FC767209D2B}" type="presParOf" srcId="{35E4C0B0-E59A-408C-8048-DBB45F51EC5C}" destId="{37C177F0-6C57-4140-AD8E-25F9EDEBB6E2}" srcOrd="2" destOrd="0" presId="urn:microsoft.com/office/officeart/2018/2/layout/IconCircleList"/>
    <dgm:cxn modelId="{44E4C210-311A-403E-84B3-84401C1B5179}" type="presParOf" srcId="{35E4C0B0-E59A-408C-8048-DBB45F51EC5C}" destId="{DD7A169A-4B80-4434-9937-44680E990F7A}" srcOrd="3" destOrd="0" presId="urn:microsoft.com/office/officeart/2018/2/layout/IconCircleList"/>
    <dgm:cxn modelId="{1D15E017-CFE9-42C8-899C-515F7ED009CF}" type="presParOf" srcId="{2644152F-C739-4B0C-878C-EF389582AE94}" destId="{54188E26-E4FB-4CC3-AD98-DE8F626529F6}" srcOrd="9" destOrd="0" presId="urn:microsoft.com/office/officeart/2018/2/layout/IconCircleList"/>
    <dgm:cxn modelId="{F6196CE2-BC18-463F-A630-617D688545CF}" type="presParOf" srcId="{2644152F-C739-4B0C-878C-EF389582AE94}" destId="{6A1C0F70-E3EA-40CB-8697-F37E39BB03A5}" srcOrd="10" destOrd="0" presId="urn:microsoft.com/office/officeart/2018/2/layout/IconCircleList"/>
    <dgm:cxn modelId="{85A4BFCA-E37F-421C-AB08-AF8683606502}" type="presParOf" srcId="{6A1C0F70-E3EA-40CB-8697-F37E39BB03A5}" destId="{3B6981CC-260F-4B17-A31B-545D48D0106C}" srcOrd="0" destOrd="0" presId="urn:microsoft.com/office/officeart/2018/2/layout/IconCircleList"/>
    <dgm:cxn modelId="{C9A916D2-C022-4D3C-890D-B84EFCE0CC1E}" type="presParOf" srcId="{6A1C0F70-E3EA-40CB-8697-F37E39BB03A5}" destId="{19B2B6C8-108D-499B-A649-0585A59DE6A5}" srcOrd="1" destOrd="0" presId="urn:microsoft.com/office/officeart/2018/2/layout/IconCircleList"/>
    <dgm:cxn modelId="{A7D32302-1E43-48C0-A24D-36252AB6B289}" type="presParOf" srcId="{6A1C0F70-E3EA-40CB-8697-F37E39BB03A5}" destId="{4A6EF497-D432-4CF3-8622-E058D2226651}" srcOrd="2" destOrd="0" presId="urn:microsoft.com/office/officeart/2018/2/layout/IconCircleList"/>
    <dgm:cxn modelId="{6AEC9F12-A13F-4B1F-942B-D2A5E190904B}" type="presParOf" srcId="{6A1C0F70-E3EA-40CB-8697-F37E39BB03A5}" destId="{626510A6-9417-43E7-809F-0953E28858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5E36EA-8973-4597-A87B-71B89700CBC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1B45B5-1BE4-4FAE-AD79-3D3B77D924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 &amp; Store Data</a:t>
          </a:r>
        </a:p>
      </dgm:t>
    </dgm:pt>
    <dgm:pt modelId="{15DB61D9-8CF9-4764-A463-4645D34C4585}" type="parTrans" cxnId="{F5C5A2CF-9DD3-4276-B4D2-C623B4FEA865}">
      <dgm:prSet/>
      <dgm:spPr/>
      <dgm:t>
        <a:bodyPr/>
        <a:lstStyle/>
        <a:p>
          <a:endParaRPr lang="en-US"/>
        </a:p>
      </dgm:t>
    </dgm:pt>
    <dgm:pt modelId="{6C2069A7-4A64-4E4D-93C3-5222F4A0F0CE}" type="sibTrans" cxnId="{F5C5A2CF-9DD3-4276-B4D2-C623B4FEA865}">
      <dgm:prSet/>
      <dgm:spPr/>
      <dgm:t>
        <a:bodyPr/>
        <a:lstStyle/>
        <a:p>
          <a:endParaRPr lang="en-US"/>
        </a:p>
      </dgm:t>
    </dgm:pt>
    <dgm:pt modelId="{9EB6755E-D8EF-4853-96A8-A62D867EE7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Google Books API Integration: </a:t>
          </a:r>
          <a:endParaRPr lang="en-US"/>
        </a:p>
      </dgm:t>
    </dgm:pt>
    <dgm:pt modelId="{7B3BBD46-3F50-4907-9457-470828933410}" type="parTrans" cxnId="{8C398605-172D-48B6-AC8B-64E739372080}">
      <dgm:prSet/>
      <dgm:spPr/>
      <dgm:t>
        <a:bodyPr/>
        <a:lstStyle/>
        <a:p>
          <a:endParaRPr lang="en-US"/>
        </a:p>
      </dgm:t>
    </dgm:pt>
    <dgm:pt modelId="{85991838-723F-48FE-8319-320D1DE08508}" type="sibTrans" cxnId="{8C398605-172D-48B6-AC8B-64E7393720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5BD54D-455A-4F06-9DA0-F6C12839C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multiple API Key</a:t>
          </a:r>
        </a:p>
      </dgm:t>
    </dgm:pt>
    <dgm:pt modelId="{6B4EBF4B-165D-42D6-955B-6D846DF76D5E}" type="parTrans" cxnId="{FC649C58-A9FD-4C32-BC1C-158BB271EDBF}">
      <dgm:prSet/>
      <dgm:spPr/>
      <dgm:t>
        <a:bodyPr/>
        <a:lstStyle/>
        <a:p>
          <a:endParaRPr lang="en-US"/>
        </a:p>
      </dgm:t>
    </dgm:pt>
    <dgm:pt modelId="{CA8A877C-A74A-4179-9541-CE3B733436A6}" type="sibTrans" cxnId="{FC649C58-A9FD-4C32-BC1C-158BB271ED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FA549E-EE86-4625-A0E3-C9B7AF5C73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Books</a:t>
          </a:r>
        </a:p>
      </dgm:t>
    </dgm:pt>
    <dgm:pt modelId="{5035146A-3DF4-449C-924D-60D8481421F7}" type="parTrans" cxnId="{65846B71-790F-4BEF-8BA0-17B85C295CE0}">
      <dgm:prSet/>
      <dgm:spPr/>
      <dgm:t>
        <a:bodyPr/>
        <a:lstStyle/>
        <a:p>
          <a:endParaRPr lang="en-US"/>
        </a:p>
      </dgm:t>
    </dgm:pt>
    <dgm:pt modelId="{3C30C442-DCA2-4F51-A4E5-9EB780C1500C}" type="sibTrans" cxnId="{65846B71-790F-4BEF-8BA0-17B85C295C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CB7D30-C6F3-4857-B801-475392F0E8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 API Requests</a:t>
          </a:r>
        </a:p>
      </dgm:t>
    </dgm:pt>
    <dgm:pt modelId="{562D854E-93A7-4055-8C3C-B99037B3F482}" type="parTrans" cxnId="{CB06D6F4-1F4B-4C99-BC8E-F4978B4A29FE}">
      <dgm:prSet/>
      <dgm:spPr/>
      <dgm:t>
        <a:bodyPr/>
        <a:lstStyle/>
        <a:p>
          <a:endParaRPr lang="en-US"/>
        </a:p>
      </dgm:t>
    </dgm:pt>
    <dgm:pt modelId="{05EA401F-9465-4E26-AE35-8E418056F6E7}" type="sibTrans" cxnId="{CB06D6F4-1F4B-4C99-BC8E-F4978B4A29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B038D6-31F7-4FDA-AD1E-1CCB083ABE43}" type="pres">
      <dgm:prSet presAssocID="{7A5E36EA-8973-4597-A87B-71B89700CBC4}" presName="root" presStyleCnt="0">
        <dgm:presLayoutVars>
          <dgm:dir/>
          <dgm:resizeHandles val="exact"/>
        </dgm:presLayoutVars>
      </dgm:prSet>
      <dgm:spPr/>
    </dgm:pt>
    <dgm:pt modelId="{97B80717-7DF6-412C-9C0E-86D3F6A0B701}" type="pres">
      <dgm:prSet presAssocID="{9EB6755E-D8EF-4853-96A8-A62D867EE729}" presName="compNode" presStyleCnt="0"/>
      <dgm:spPr/>
    </dgm:pt>
    <dgm:pt modelId="{5F4FF9CD-0C03-4D5C-A1E1-B9DE3F6C3D73}" type="pres">
      <dgm:prSet presAssocID="{9EB6755E-D8EF-4853-96A8-A62D867EE7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52C9D85-80A7-4504-B292-6B46F7E09789}" type="pres">
      <dgm:prSet presAssocID="{9EB6755E-D8EF-4853-96A8-A62D867EE729}" presName="spaceRect" presStyleCnt="0"/>
      <dgm:spPr/>
    </dgm:pt>
    <dgm:pt modelId="{DBAE408A-6B11-42AE-90BE-966014A165AA}" type="pres">
      <dgm:prSet presAssocID="{9EB6755E-D8EF-4853-96A8-A62D867EE729}" presName="textRect" presStyleLbl="revTx" presStyleIdx="0" presStyleCnt="5">
        <dgm:presLayoutVars>
          <dgm:chMax val="1"/>
          <dgm:chPref val="1"/>
        </dgm:presLayoutVars>
      </dgm:prSet>
      <dgm:spPr/>
    </dgm:pt>
    <dgm:pt modelId="{F14B1522-A9AE-4CDB-BA97-E61FFD4DF2E2}" type="pres">
      <dgm:prSet presAssocID="{85991838-723F-48FE-8319-320D1DE08508}" presName="sibTrans" presStyleCnt="0"/>
      <dgm:spPr/>
    </dgm:pt>
    <dgm:pt modelId="{DFA854B4-3511-47BE-8713-8C61A4B419D3}" type="pres">
      <dgm:prSet presAssocID="{775BD54D-455A-4F06-9DA0-F6C12839C375}" presName="compNode" presStyleCnt="0"/>
      <dgm:spPr/>
    </dgm:pt>
    <dgm:pt modelId="{B9B8D6B2-A13B-4619-9145-E6EB095DE6A0}" type="pres">
      <dgm:prSet presAssocID="{775BD54D-455A-4F06-9DA0-F6C12839C3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43AF4C-4DBA-4C50-AA08-574E48D1747A}" type="pres">
      <dgm:prSet presAssocID="{775BD54D-455A-4F06-9DA0-F6C12839C375}" presName="spaceRect" presStyleCnt="0"/>
      <dgm:spPr/>
    </dgm:pt>
    <dgm:pt modelId="{CC9C5FFE-077F-49F3-9EE6-ACCB0A82F15B}" type="pres">
      <dgm:prSet presAssocID="{775BD54D-455A-4F06-9DA0-F6C12839C375}" presName="textRect" presStyleLbl="revTx" presStyleIdx="1" presStyleCnt="5">
        <dgm:presLayoutVars>
          <dgm:chMax val="1"/>
          <dgm:chPref val="1"/>
        </dgm:presLayoutVars>
      </dgm:prSet>
      <dgm:spPr/>
    </dgm:pt>
    <dgm:pt modelId="{FFFDA3CD-0384-4E5A-BCE6-F6C827EB13FE}" type="pres">
      <dgm:prSet presAssocID="{CA8A877C-A74A-4179-9541-CE3B733436A6}" presName="sibTrans" presStyleCnt="0"/>
      <dgm:spPr/>
    </dgm:pt>
    <dgm:pt modelId="{1EF4A550-2C91-4333-AC50-BC3583C6C979}" type="pres">
      <dgm:prSet presAssocID="{9DFA549E-EE86-4625-A0E3-C9B7AF5C73D2}" presName="compNode" presStyleCnt="0"/>
      <dgm:spPr/>
    </dgm:pt>
    <dgm:pt modelId="{773C78D9-1745-41DF-8B70-D02642027210}" type="pres">
      <dgm:prSet presAssocID="{9DFA549E-EE86-4625-A0E3-C9B7AF5C73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6BD0E7B-4F41-482E-9223-01288FA20623}" type="pres">
      <dgm:prSet presAssocID="{9DFA549E-EE86-4625-A0E3-C9B7AF5C73D2}" presName="spaceRect" presStyleCnt="0"/>
      <dgm:spPr/>
    </dgm:pt>
    <dgm:pt modelId="{917CC046-64E7-4F4A-8F7B-A860A657BD2A}" type="pres">
      <dgm:prSet presAssocID="{9DFA549E-EE86-4625-A0E3-C9B7AF5C73D2}" presName="textRect" presStyleLbl="revTx" presStyleIdx="2" presStyleCnt="5">
        <dgm:presLayoutVars>
          <dgm:chMax val="1"/>
          <dgm:chPref val="1"/>
        </dgm:presLayoutVars>
      </dgm:prSet>
      <dgm:spPr/>
    </dgm:pt>
    <dgm:pt modelId="{90057AAB-F5A5-4F01-A31A-98F69EB632D4}" type="pres">
      <dgm:prSet presAssocID="{3C30C442-DCA2-4F51-A4E5-9EB780C1500C}" presName="sibTrans" presStyleCnt="0"/>
      <dgm:spPr/>
    </dgm:pt>
    <dgm:pt modelId="{13B1DA31-745F-4A02-A478-4628030F785A}" type="pres">
      <dgm:prSet presAssocID="{D3CB7D30-C6F3-4857-B801-475392F0E863}" presName="compNode" presStyleCnt="0"/>
      <dgm:spPr/>
    </dgm:pt>
    <dgm:pt modelId="{D40C9632-4751-4970-A2B3-603266318CBF}" type="pres">
      <dgm:prSet presAssocID="{D3CB7D30-C6F3-4857-B801-475392F0E86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342F7EB-FB09-40E8-B073-E0CCBAB88EA4}" type="pres">
      <dgm:prSet presAssocID="{D3CB7D30-C6F3-4857-B801-475392F0E863}" presName="spaceRect" presStyleCnt="0"/>
      <dgm:spPr/>
    </dgm:pt>
    <dgm:pt modelId="{C8C77B92-9E9C-4B5D-88DB-3A92175C39A0}" type="pres">
      <dgm:prSet presAssocID="{D3CB7D30-C6F3-4857-B801-475392F0E863}" presName="textRect" presStyleLbl="revTx" presStyleIdx="3" presStyleCnt="5">
        <dgm:presLayoutVars>
          <dgm:chMax val="1"/>
          <dgm:chPref val="1"/>
        </dgm:presLayoutVars>
      </dgm:prSet>
      <dgm:spPr/>
    </dgm:pt>
    <dgm:pt modelId="{6E9D4211-961E-48B8-81FD-1711C7B3D567}" type="pres">
      <dgm:prSet presAssocID="{05EA401F-9465-4E26-AE35-8E418056F6E7}" presName="sibTrans" presStyleCnt="0"/>
      <dgm:spPr/>
    </dgm:pt>
    <dgm:pt modelId="{10AD9347-25FB-4D27-BBF4-E6B1D77C25F8}" type="pres">
      <dgm:prSet presAssocID="{BA1B45B5-1BE4-4FAE-AD79-3D3B77D92432}" presName="compNode" presStyleCnt="0"/>
      <dgm:spPr/>
    </dgm:pt>
    <dgm:pt modelId="{B38D0119-C258-47E5-863B-99D8E62ADCDF}" type="pres">
      <dgm:prSet presAssocID="{BA1B45B5-1BE4-4FAE-AD79-3D3B77D924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611D3C-35BF-4639-95FA-795548F59774}" type="pres">
      <dgm:prSet presAssocID="{BA1B45B5-1BE4-4FAE-AD79-3D3B77D92432}" presName="spaceRect" presStyleCnt="0"/>
      <dgm:spPr/>
    </dgm:pt>
    <dgm:pt modelId="{E72AF3A3-6BF8-4B1A-A602-AF48187560CA}" type="pres">
      <dgm:prSet presAssocID="{BA1B45B5-1BE4-4FAE-AD79-3D3B77D924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C398605-172D-48B6-AC8B-64E739372080}" srcId="{7A5E36EA-8973-4597-A87B-71B89700CBC4}" destId="{9EB6755E-D8EF-4853-96A8-A62D867EE729}" srcOrd="0" destOrd="0" parTransId="{7B3BBD46-3F50-4907-9457-470828933410}" sibTransId="{85991838-723F-48FE-8319-320D1DE08508}"/>
    <dgm:cxn modelId="{6E16603B-2016-4F41-B720-326A168B71E6}" type="presOf" srcId="{BA1B45B5-1BE4-4FAE-AD79-3D3B77D92432}" destId="{E72AF3A3-6BF8-4B1A-A602-AF48187560CA}" srcOrd="0" destOrd="0" presId="urn:microsoft.com/office/officeart/2018/2/layout/IconLabelList"/>
    <dgm:cxn modelId="{20B9AA41-FA81-41F6-800F-37F9A659B1BB}" type="presOf" srcId="{9DFA549E-EE86-4625-A0E3-C9B7AF5C73D2}" destId="{917CC046-64E7-4F4A-8F7B-A860A657BD2A}" srcOrd="0" destOrd="0" presId="urn:microsoft.com/office/officeart/2018/2/layout/IconLabelList"/>
    <dgm:cxn modelId="{0D025A42-FB17-4E79-8C66-122B4D766A27}" type="presOf" srcId="{775BD54D-455A-4F06-9DA0-F6C12839C375}" destId="{CC9C5FFE-077F-49F3-9EE6-ACCB0A82F15B}" srcOrd="0" destOrd="0" presId="urn:microsoft.com/office/officeart/2018/2/layout/IconLabelList"/>
    <dgm:cxn modelId="{FC649C58-A9FD-4C32-BC1C-158BB271EDBF}" srcId="{7A5E36EA-8973-4597-A87B-71B89700CBC4}" destId="{775BD54D-455A-4F06-9DA0-F6C12839C375}" srcOrd="1" destOrd="0" parTransId="{6B4EBF4B-165D-42D6-955B-6D846DF76D5E}" sibTransId="{CA8A877C-A74A-4179-9541-CE3B733436A6}"/>
    <dgm:cxn modelId="{65846B71-790F-4BEF-8BA0-17B85C295CE0}" srcId="{7A5E36EA-8973-4597-A87B-71B89700CBC4}" destId="{9DFA549E-EE86-4625-A0E3-C9B7AF5C73D2}" srcOrd="2" destOrd="0" parTransId="{5035146A-3DF4-449C-924D-60D8481421F7}" sibTransId="{3C30C442-DCA2-4F51-A4E5-9EB780C1500C}"/>
    <dgm:cxn modelId="{AC98DCAC-9C51-46EE-8586-D8DC9D760835}" type="presOf" srcId="{9EB6755E-D8EF-4853-96A8-A62D867EE729}" destId="{DBAE408A-6B11-42AE-90BE-966014A165AA}" srcOrd="0" destOrd="0" presId="urn:microsoft.com/office/officeart/2018/2/layout/IconLabelList"/>
    <dgm:cxn modelId="{42DFC5C3-DC46-4036-ACF3-AC8150393417}" type="presOf" srcId="{7A5E36EA-8973-4597-A87B-71B89700CBC4}" destId="{00B038D6-31F7-4FDA-AD1E-1CCB083ABE43}" srcOrd="0" destOrd="0" presId="urn:microsoft.com/office/officeart/2018/2/layout/IconLabelList"/>
    <dgm:cxn modelId="{F5C5A2CF-9DD3-4276-B4D2-C623B4FEA865}" srcId="{7A5E36EA-8973-4597-A87B-71B89700CBC4}" destId="{BA1B45B5-1BE4-4FAE-AD79-3D3B77D92432}" srcOrd="4" destOrd="0" parTransId="{15DB61D9-8CF9-4764-A463-4645D34C4585}" sibTransId="{6C2069A7-4A64-4E4D-93C3-5222F4A0F0CE}"/>
    <dgm:cxn modelId="{0EB989D0-994D-484E-BB0D-B5CAC246A20A}" type="presOf" srcId="{D3CB7D30-C6F3-4857-B801-475392F0E863}" destId="{C8C77B92-9E9C-4B5D-88DB-3A92175C39A0}" srcOrd="0" destOrd="0" presId="urn:microsoft.com/office/officeart/2018/2/layout/IconLabelList"/>
    <dgm:cxn modelId="{CB06D6F4-1F4B-4C99-BC8E-F4978B4A29FE}" srcId="{7A5E36EA-8973-4597-A87B-71B89700CBC4}" destId="{D3CB7D30-C6F3-4857-B801-475392F0E863}" srcOrd="3" destOrd="0" parTransId="{562D854E-93A7-4055-8C3C-B99037B3F482}" sibTransId="{05EA401F-9465-4E26-AE35-8E418056F6E7}"/>
    <dgm:cxn modelId="{6B28B615-A252-48DC-AED5-40880DB3B88E}" type="presParOf" srcId="{00B038D6-31F7-4FDA-AD1E-1CCB083ABE43}" destId="{97B80717-7DF6-412C-9C0E-86D3F6A0B701}" srcOrd="0" destOrd="0" presId="urn:microsoft.com/office/officeart/2018/2/layout/IconLabelList"/>
    <dgm:cxn modelId="{275D18FE-22CD-40DA-ACC5-3CE30EE8301F}" type="presParOf" srcId="{97B80717-7DF6-412C-9C0E-86D3F6A0B701}" destId="{5F4FF9CD-0C03-4D5C-A1E1-B9DE3F6C3D73}" srcOrd="0" destOrd="0" presId="urn:microsoft.com/office/officeart/2018/2/layout/IconLabelList"/>
    <dgm:cxn modelId="{58CA9D67-8926-4099-B2C6-8C96C83ABE4A}" type="presParOf" srcId="{97B80717-7DF6-412C-9C0E-86D3F6A0B701}" destId="{452C9D85-80A7-4504-B292-6B46F7E09789}" srcOrd="1" destOrd="0" presId="urn:microsoft.com/office/officeart/2018/2/layout/IconLabelList"/>
    <dgm:cxn modelId="{8204B247-DFAA-4040-A5F9-B6A8AA45E3E2}" type="presParOf" srcId="{97B80717-7DF6-412C-9C0E-86D3F6A0B701}" destId="{DBAE408A-6B11-42AE-90BE-966014A165AA}" srcOrd="2" destOrd="0" presId="urn:microsoft.com/office/officeart/2018/2/layout/IconLabelList"/>
    <dgm:cxn modelId="{B2C595C2-4D92-4174-AAA3-30DB1AC9D2B5}" type="presParOf" srcId="{00B038D6-31F7-4FDA-AD1E-1CCB083ABE43}" destId="{F14B1522-A9AE-4CDB-BA97-E61FFD4DF2E2}" srcOrd="1" destOrd="0" presId="urn:microsoft.com/office/officeart/2018/2/layout/IconLabelList"/>
    <dgm:cxn modelId="{95A956D4-DF12-4411-B737-729F5F9C62BA}" type="presParOf" srcId="{00B038D6-31F7-4FDA-AD1E-1CCB083ABE43}" destId="{DFA854B4-3511-47BE-8713-8C61A4B419D3}" srcOrd="2" destOrd="0" presId="urn:microsoft.com/office/officeart/2018/2/layout/IconLabelList"/>
    <dgm:cxn modelId="{E0E05F5E-8FFD-42D9-BD3C-0B79ECD36BB3}" type="presParOf" srcId="{DFA854B4-3511-47BE-8713-8C61A4B419D3}" destId="{B9B8D6B2-A13B-4619-9145-E6EB095DE6A0}" srcOrd="0" destOrd="0" presId="urn:microsoft.com/office/officeart/2018/2/layout/IconLabelList"/>
    <dgm:cxn modelId="{BCB2F935-BAFA-47AC-93F5-00AC8E1AC500}" type="presParOf" srcId="{DFA854B4-3511-47BE-8713-8C61A4B419D3}" destId="{2643AF4C-4DBA-4C50-AA08-574E48D1747A}" srcOrd="1" destOrd="0" presId="urn:microsoft.com/office/officeart/2018/2/layout/IconLabelList"/>
    <dgm:cxn modelId="{049CF5BE-1FFB-4E86-88B5-1EA679DE9F27}" type="presParOf" srcId="{DFA854B4-3511-47BE-8713-8C61A4B419D3}" destId="{CC9C5FFE-077F-49F3-9EE6-ACCB0A82F15B}" srcOrd="2" destOrd="0" presId="urn:microsoft.com/office/officeart/2018/2/layout/IconLabelList"/>
    <dgm:cxn modelId="{76B02976-CE81-453F-946C-B21E5C052643}" type="presParOf" srcId="{00B038D6-31F7-4FDA-AD1E-1CCB083ABE43}" destId="{FFFDA3CD-0384-4E5A-BCE6-F6C827EB13FE}" srcOrd="3" destOrd="0" presId="urn:microsoft.com/office/officeart/2018/2/layout/IconLabelList"/>
    <dgm:cxn modelId="{8CCD5420-67FB-4C2D-99E3-6DB15E8D4C36}" type="presParOf" srcId="{00B038D6-31F7-4FDA-AD1E-1CCB083ABE43}" destId="{1EF4A550-2C91-4333-AC50-BC3583C6C979}" srcOrd="4" destOrd="0" presId="urn:microsoft.com/office/officeart/2018/2/layout/IconLabelList"/>
    <dgm:cxn modelId="{49B99C2F-1AAE-4D31-89B9-35CA3A55EF97}" type="presParOf" srcId="{1EF4A550-2C91-4333-AC50-BC3583C6C979}" destId="{773C78D9-1745-41DF-8B70-D02642027210}" srcOrd="0" destOrd="0" presId="urn:microsoft.com/office/officeart/2018/2/layout/IconLabelList"/>
    <dgm:cxn modelId="{8792CE40-CC47-4969-BC10-5699C6B5A676}" type="presParOf" srcId="{1EF4A550-2C91-4333-AC50-BC3583C6C979}" destId="{86BD0E7B-4F41-482E-9223-01288FA20623}" srcOrd="1" destOrd="0" presId="urn:microsoft.com/office/officeart/2018/2/layout/IconLabelList"/>
    <dgm:cxn modelId="{CB173371-791A-46D8-8F85-93FFB6B8F384}" type="presParOf" srcId="{1EF4A550-2C91-4333-AC50-BC3583C6C979}" destId="{917CC046-64E7-4F4A-8F7B-A860A657BD2A}" srcOrd="2" destOrd="0" presId="urn:microsoft.com/office/officeart/2018/2/layout/IconLabelList"/>
    <dgm:cxn modelId="{D3E200EA-B38C-46FB-AA19-425D3AC5FB0B}" type="presParOf" srcId="{00B038D6-31F7-4FDA-AD1E-1CCB083ABE43}" destId="{90057AAB-F5A5-4F01-A31A-98F69EB632D4}" srcOrd="5" destOrd="0" presId="urn:microsoft.com/office/officeart/2018/2/layout/IconLabelList"/>
    <dgm:cxn modelId="{972652A3-4A1B-4AAD-A142-E263A73A2BFD}" type="presParOf" srcId="{00B038D6-31F7-4FDA-AD1E-1CCB083ABE43}" destId="{13B1DA31-745F-4A02-A478-4628030F785A}" srcOrd="6" destOrd="0" presId="urn:microsoft.com/office/officeart/2018/2/layout/IconLabelList"/>
    <dgm:cxn modelId="{BEDAA386-CF37-4F5D-8A03-57B178C91340}" type="presParOf" srcId="{13B1DA31-745F-4A02-A478-4628030F785A}" destId="{D40C9632-4751-4970-A2B3-603266318CBF}" srcOrd="0" destOrd="0" presId="urn:microsoft.com/office/officeart/2018/2/layout/IconLabelList"/>
    <dgm:cxn modelId="{1F1E1B30-F2F0-42D9-A69A-EDB8FB9C8E42}" type="presParOf" srcId="{13B1DA31-745F-4A02-A478-4628030F785A}" destId="{E342F7EB-FB09-40E8-B073-E0CCBAB88EA4}" srcOrd="1" destOrd="0" presId="urn:microsoft.com/office/officeart/2018/2/layout/IconLabelList"/>
    <dgm:cxn modelId="{2E03BFB3-F7BE-43FB-AD5B-E9CB74D60990}" type="presParOf" srcId="{13B1DA31-745F-4A02-A478-4628030F785A}" destId="{C8C77B92-9E9C-4B5D-88DB-3A92175C39A0}" srcOrd="2" destOrd="0" presId="urn:microsoft.com/office/officeart/2018/2/layout/IconLabelList"/>
    <dgm:cxn modelId="{6519FD9C-F2BE-4A47-87E5-5CCC4E9338DC}" type="presParOf" srcId="{00B038D6-31F7-4FDA-AD1E-1CCB083ABE43}" destId="{6E9D4211-961E-48B8-81FD-1711C7B3D567}" srcOrd="7" destOrd="0" presId="urn:microsoft.com/office/officeart/2018/2/layout/IconLabelList"/>
    <dgm:cxn modelId="{2B55C42A-128A-47FE-9527-9AB527AEA985}" type="presParOf" srcId="{00B038D6-31F7-4FDA-AD1E-1CCB083ABE43}" destId="{10AD9347-25FB-4D27-BBF4-E6B1D77C25F8}" srcOrd="8" destOrd="0" presId="urn:microsoft.com/office/officeart/2018/2/layout/IconLabelList"/>
    <dgm:cxn modelId="{C657ADD5-9179-4831-AA2E-8D67613AA582}" type="presParOf" srcId="{10AD9347-25FB-4D27-BBF4-E6B1D77C25F8}" destId="{B38D0119-C258-47E5-863B-99D8E62ADCDF}" srcOrd="0" destOrd="0" presId="urn:microsoft.com/office/officeart/2018/2/layout/IconLabelList"/>
    <dgm:cxn modelId="{6AD271D6-97F8-4094-8A22-EE0EC6C5D808}" type="presParOf" srcId="{10AD9347-25FB-4D27-BBF4-E6B1D77C25F8}" destId="{6C611D3C-35BF-4639-95FA-795548F59774}" srcOrd="1" destOrd="0" presId="urn:microsoft.com/office/officeart/2018/2/layout/IconLabelList"/>
    <dgm:cxn modelId="{DD3EB540-0166-4288-AF8E-01D534D22A47}" type="presParOf" srcId="{10AD9347-25FB-4D27-BBF4-E6B1D77C25F8}" destId="{E72AF3A3-6BF8-4B1A-A602-AF48187560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385DCE-8057-4254-8B0B-18D3DCDB853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8B2876-0E8C-42AE-B9F2-9ADA9DC7E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Limitations of Google Books API:</a:t>
          </a:r>
        </a:p>
      </dgm:t>
    </dgm:pt>
    <dgm:pt modelId="{298D4613-AE0B-4603-A652-024EEFDA6EDD}" type="parTrans" cxnId="{356572A5-AD86-45E8-9D30-9816DEC07BF5}">
      <dgm:prSet/>
      <dgm:spPr/>
      <dgm:t>
        <a:bodyPr/>
        <a:lstStyle/>
        <a:p>
          <a:endParaRPr lang="en-US"/>
        </a:p>
      </dgm:t>
    </dgm:pt>
    <dgm:pt modelId="{60E7FF33-B779-4EF5-879F-EBD570E7266D}" type="sibTrans" cxnId="{356572A5-AD86-45E8-9D30-9816DEC07B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52BC52-5EA4-40B7-904D-16481A4765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Daily Quota</a:t>
          </a:r>
          <a:r>
            <a:rPr lang="en-US"/>
            <a:t>: Faced constraints on the number of requests allowed per day with Google Books API.</a:t>
          </a:r>
        </a:p>
      </dgm:t>
    </dgm:pt>
    <dgm:pt modelId="{58CCB6DB-837A-4B13-ABF0-C863CC183C0B}" type="parTrans" cxnId="{81F4B9B2-E211-4DDB-9F4D-6FFDD3B7E394}">
      <dgm:prSet/>
      <dgm:spPr/>
      <dgm:t>
        <a:bodyPr/>
        <a:lstStyle/>
        <a:p>
          <a:endParaRPr lang="en-US"/>
        </a:p>
      </dgm:t>
    </dgm:pt>
    <dgm:pt modelId="{8D1E16E7-9BBE-4D8F-A8FA-5BC3DC06919F}" type="sibTrans" cxnId="{81F4B9B2-E211-4DDB-9F4D-6FFDD3B7E3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8E161C-AFEB-4E0E-A013-186EF542C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Extraction Time</a:t>
          </a:r>
          <a:r>
            <a:rPr lang="en-US"/>
            <a:t>: Due to the daily quota limitations, it took us three weeks to extract over 100,000 book entries.</a:t>
          </a:r>
        </a:p>
      </dgm:t>
    </dgm:pt>
    <dgm:pt modelId="{77994909-385D-4A03-914A-86DC6C857F47}" type="parTrans" cxnId="{F3E46F33-C116-407C-9516-76E0236708F5}">
      <dgm:prSet/>
      <dgm:spPr/>
      <dgm:t>
        <a:bodyPr/>
        <a:lstStyle/>
        <a:p>
          <a:endParaRPr lang="en-US"/>
        </a:p>
      </dgm:t>
    </dgm:pt>
    <dgm:pt modelId="{87A25851-B49D-4FA9-99A6-6B66B12676F3}" type="sibTrans" cxnId="{F3E46F33-C116-407C-9516-76E0236708F5}">
      <dgm:prSet/>
      <dgm:spPr/>
      <dgm:t>
        <a:bodyPr/>
        <a:lstStyle/>
        <a:p>
          <a:endParaRPr lang="en-US"/>
        </a:p>
      </dgm:t>
    </dgm:pt>
    <dgm:pt modelId="{47AC7644-6502-4088-9629-3A444CCF5ACE}" type="pres">
      <dgm:prSet presAssocID="{2D385DCE-8057-4254-8B0B-18D3DCDB853D}" presName="root" presStyleCnt="0">
        <dgm:presLayoutVars>
          <dgm:dir/>
          <dgm:resizeHandles val="exact"/>
        </dgm:presLayoutVars>
      </dgm:prSet>
      <dgm:spPr/>
    </dgm:pt>
    <dgm:pt modelId="{D6685657-B349-4CDA-9161-6AB230F7A54A}" type="pres">
      <dgm:prSet presAssocID="{658B2876-0E8C-42AE-B9F2-9ADA9DC7E2EC}" presName="compNode" presStyleCnt="0"/>
      <dgm:spPr/>
    </dgm:pt>
    <dgm:pt modelId="{108274DF-3C06-4B54-82EC-AD9E5B4148F4}" type="pres">
      <dgm:prSet presAssocID="{658B2876-0E8C-42AE-B9F2-9ADA9DC7E2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FF2E0A6-9570-4BF0-BDE9-1688606ABF71}" type="pres">
      <dgm:prSet presAssocID="{658B2876-0E8C-42AE-B9F2-9ADA9DC7E2EC}" presName="spaceRect" presStyleCnt="0"/>
      <dgm:spPr/>
    </dgm:pt>
    <dgm:pt modelId="{4D9D7E71-4A2A-4AD2-BAD6-7FF5FD81DC9C}" type="pres">
      <dgm:prSet presAssocID="{658B2876-0E8C-42AE-B9F2-9ADA9DC7E2EC}" presName="textRect" presStyleLbl="revTx" presStyleIdx="0" presStyleCnt="3">
        <dgm:presLayoutVars>
          <dgm:chMax val="1"/>
          <dgm:chPref val="1"/>
        </dgm:presLayoutVars>
      </dgm:prSet>
      <dgm:spPr/>
    </dgm:pt>
    <dgm:pt modelId="{6E449191-FBCF-429B-A7B4-8DC3F4C77A1C}" type="pres">
      <dgm:prSet presAssocID="{60E7FF33-B779-4EF5-879F-EBD570E7266D}" presName="sibTrans" presStyleCnt="0"/>
      <dgm:spPr/>
    </dgm:pt>
    <dgm:pt modelId="{E0956BA9-104E-4BB8-9BF0-BB343244308A}" type="pres">
      <dgm:prSet presAssocID="{1552BC52-5EA4-40B7-904D-16481A4765B7}" presName="compNode" presStyleCnt="0"/>
      <dgm:spPr/>
    </dgm:pt>
    <dgm:pt modelId="{135D318E-3AD2-490B-B1A1-BE0FC4C09F14}" type="pres">
      <dgm:prSet presAssocID="{1552BC52-5EA4-40B7-904D-16481A4765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AEFBEB2-3CFB-4B66-9DCF-83E593566AC7}" type="pres">
      <dgm:prSet presAssocID="{1552BC52-5EA4-40B7-904D-16481A4765B7}" presName="spaceRect" presStyleCnt="0"/>
      <dgm:spPr/>
    </dgm:pt>
    <dgm:pt modelId="{9F4B8951-11AB-4587-A49B-474D60C57C22}" type="pres">
      <dgm:prSet presAssocID="{1552BC52-5EA4-40B7-904D-16481A4765B7}" presName="textRect" presStyleLbl="revTx" presStyleIdx="1" presStyleCnt="3">
        <dgm:presLayoutVars>
          <dgm:chMax val="1"/>
          <dgm:chPref val="1"/>
        </dgm:presLayoutVars>
      </dgm:prSet>
      <dgm:spPr/>
    </dgm:pt>
    <dgm:pt modelId="{BB640E0D-E83B-4445-ACAB-3019C1C7F158}" type="pres">
      <dgm:prSet presAssocID="{8D1E16E7-9BBE-4D8F-A8FA-5BC3DC06919F}" presName="sibTrans" presStyleCnt="0"/>
      <dgm:spPr/>
    </dgm:pt>
    <dgm:pt modelId="{E0AE2E9E-6583-4A26-8A3E-685C88EFA4FD}" type="pres">
      <dgm:prSet presAssocID="{018E161C-AFEB-4E0E-A013-186EF542CDAA}" presName="compNode" presStyleCnt="0"/>
      <dgm:spPr/>
    </dgm:pt>
    <dgm:pt modelId="{BB699707-D91E-4555-896C-D97309FCA9E6}" type="pres">
      <dgm:prSet presAssocID="{018E161C-AFEB-4E0E-A013-186EF542CD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E8A8A5D-4939-4D05-876D-63BD6A759E2A}" type="pres">
      <dgm:prSet presAssocID="{018E161C-AFEB-4E0E-A013-186EF542CDAA}" presName="spaceRect" presStyleCnt="0"/>
      <dgm:spPr/>
    </dgm:pt>
    <dgm:pt modelId="{20F87ECF-7BEB-492C-8020-1992B05971F2}" type="pres">
      <dgm:prSet presAssocID="{018E161C-AFEB-4E0E-A013-186EF542CD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F33A0B-418A-401A-8545-FEF6718B24FF}" type="presOf" srcId="{018E161C-AFEB-4E0E-A013-186EF542CDAA}" destId="{20F87ECF-7BEB-492C-8020-1992B05971F2}" srcOrd="0" destOrd="0" presId="urn:microsoft.com/office/officeart/2018/2/layout/IconLabelList"/>
    <dgm:cxn modelId="{E940D42A-0B84-4907-9D0E-5449E6923214}" type="presOf" srcId="{2D385DCE-8057-4254-8B0B-18D3DCDB853D}" destId="{47AC7644-6502-4088-9629-3A444CCF5ACE}" srcOrd="0" destOrd="0" presId="urn:microsoft.com/office/officeart/2018/2/layout/IconLabelList"/>
    <dgm:cxn modelId="{F3E46F33-C116-407C-9516-76E0236708F5}" srcId="{2D385DCE-8057-4254-8B0B-18D3DCDB853D}" destId="{018E161C-AFEB-4E0E-A013-186EF542CDAA}" srcOrd="2" destOrd="0" parTransId="{77994909-385D-4A03-914A-86DC6C857F47}" sibTransId="{87A25851-B49D-4FA9-99A6-6B66B12676F3}"/>
    <dgm:cxn modelId="{541EDC88-1654-4FA6-895B-766E635086D5}" type="presOf" srcId="{1552BC52-5EA4-40B7-904D-16481A4765B7}" destId="{9F4B8951-11AB-4587-A49B-474D60C57C22}" srcOrd="0" destOrd="0" presId="urn:microsoft.com/office/officeart/2018/2/layout/IconLabelList"/>
    <dgm:cxn modelId="{356572A5-AD86-45E8-9D30-9816DEC07BF5}" srcId="{2D385DCE-8057-4254-8B0B-18D3DCDB853D}" destId="{658B2876-0E8C-42AE-B9F2-9ADA9DC7E2EC}" srcOrd="0" destOrd="0" parTransId="{298D4613-AE0B-4603-A652-024EEFDA6EDD}" sibTransId="{60E7FF33-B779-4EF5-879F-EBD570E7266D}"/>
    <dgm:cxn modelId="{81F4B9B2-E211-4DDB-9F4D-6FFDD3B7E394}" srcId="{2D385DCE-8057-4254-8B0B-18D3DCDB853D}" destId="{1552BC52-5EA4-40B7-904D-16481A4765B7}" srcOrd="1" destOrd="0" parTransId="{58CCB6DB-837A-4B13-ABF0-C863CC183C0B}" sibTransId="{8D1E16E7-9BBE-4D8F-A8FA-5BC3DC06919F}"/>
    <dgm:cxn modelId="{84B786FA-886C-435D-8286-9B11B3DFF278}" type="presOf" srcId="{658B2876-0E8C-42AE-B9F2-9ADA9DC7E2EC}" destId="{4D9D7E71-4A2A-4AD2-BAD6-7FF5FD81DC9C}" srcOrd="0" destOrd="0" presId="urn:microsoft.com/office/officeart/2018/2/layout/IconLabelList"/>
    <dgm:cxn modelId="{A6C695E5-F382-46A9-B2A4-9BD55C33DCB9}" type="presParOf" srcId="{47AC7644-6502-4088-9629-3A444CCF5ACE}" destId="{D6685657-B349-4CDA-9161-6AB230F7A54A}" srcOrd="0" destOrd="0" presId="urn:microsoft.com/office/officeart/2018/2/layout/IconLabelList"/>
    <dgm:cxn modelId="{6B0E7BD5-72A4-4121-9CAC-D0222850A09C}" type="presParOf" srcId="{D6685657-B349-4CDA-9161-6AB230F7A54A}" destId="{108274DF-3C06-4B54-82EC-AD9E5B4148F4}" srcOrd="0" destOrd="0" presId="urn:microsoft.com/office/officeart/2018/2/layout/IconLabelList"/>
    <dgm:cxn modelId="{E5D52CF3-DAB8-4E2F-BD26-01E18BDEFDA9}" type="presParOf" srcId="{D6685657-B349-4CDA-9161-6AB230F7A54A}" destId="{4FF2E0A6-9570-4BF0-BDE9-1688606ABF71}" srcOrd="1" destOrd="0" presId="urn:microsoft.com/office/officeart/2018/2/layout/IconLabelList"/>
    <dgm:cxn modelId="{EB86F10C-566A-4E1E-9E02-0279A3B081B0}" type="presParOf" srcId="{D6685657-B349-4CDA-9161-6AB230F7A54A}" destId="{4D9D7E71-4A2A-4AD2-BAD6-7FF5FD81DC9C}" srcOrd="2" destOrd="0" presId="urn:microsoft.com/office/officeart/2018/2/layout/IconLabelList"/>
    <dgm:cxn modelId="{9C5F360B-7819-49BD-929D-F263A2E808FF}" type="presParOf" srcId="{47AC7644-6502-4088-9629-3A444CCF5ACE}" destId="{6E449191-FBCF-429B-A7B4-8DC3F4C77A1C}" srcOrd="1" destOrd="0" presId="urn:microsoft.com/office/officeart/2018/2/layout/IconLabelList"/>
    <dgm:cxn modelId="{4BF96116-73EA-4D80-A820-BFDF7A9D5B07}" type="presParOf" srcId="{47AC7644-6502-4088-9629-3A444CCF5ACE}" destId="{E0956BA9-104E-4BB8-9BF0-BB343244308A}" srcOrd="2" destOrd="0" presId="urn:microsoft.com/office/officeart/2018/2/layout/IconLabelList"/>
    <dgm:cxn modelId="{BAA30CDC-FD62-43BA-B85C-ACDEA09BF640}" type="presParOf" srcId="{E0956BA9-104E-4BB8-9BF0-BB343244308A}" destId="{135D318E-3AD2-490B-B1A1-BE0FC4C09F14}" srcOrd="0" destOrd="0" presId="urn:microsoft.com/office/officeart/2018/2/layout/IconLabelList"/>
    <dgm:cxn modelId="{83EB4312-99ED-4616-B4CC-F04DE7529264}" type="presParOf" srcId="{E0956BA9-104E-4BB8-9BF0-BB343244308A}" destId="{7AEFBEB2-3CFB-4B66-9DCF-83E593566AC7}" srcOrd="1" destOrd="0" presId="urn:microsoft.com/office/officeart/2018/2/layout/IconLabelList"/>
    <dgm:cxn modelId="{AA626246-D21E-4016-A3CD-2419AFB1EE1F}" type="presParOf" srcId="{E0956BA9-104E-4BB8-9BF0-BB343244308A}" destId="{9F4B8951-11AB-4587-A49B-474D60C57C22}" srcOrd="2" destOrd="0" presId="urn:microsoft.com/office/officeart/2018/2/layout/IconLabelList"/>
    <dgm:cxn modelId="{AB7673DF-2321-4217-8C55-2C86EBB433CB}" type="presParOf" srcId="{47AC7644-6502-4088-9629-3A444CCF5ACE}" destId="{BB640E0D-E83B-4445-ACAB-3019C1C7F158}" srcOrd="3" destOrd="0" presId="urn:microsoft.com/office/officeart/2018/2/layout/IconLabelList"/>
    <dgm:cxn modelId="{0B196285-1746-43B6-8900-86135C661E0A}" type="presParOf" srcId="{47AC7644-6502-4088-9629-3A444CCF5ACE}" destId="{E0AE2E9E-6583-4A26-8A3E-685C88EFA4FD}" srcOrd="4" destOrd="0" presId="urn:microsoft.com/office/officeart/2018/2/layout/IconLabelList"/>
    <dgm:cxn modelId="{A7F0AB93-C92A-4FF1-AE95-398BF90CA33B}" type="presParOf" srcId="{E0AE2E9E-6583-4A26-8A3E-685C88EFA4FD}" destId="{BB699707-D91E-4555-896C-D97309FCA9E6}" srcOrd="0" destOrd="0" presId="urn:microsoft.com/office/officeart/2018/2/layout/IconLabelList"/>
    <dgm:cxn modelId="{3DB5E2A2-F64A-47B6-9B00-E4D974C7FD96}" type="presParOf" srcId="{E0AE2E9E-6583-4A26-8A3E-685C88EFA4FD}" destId="{3E8A8A5D-4939-4D05-876D-63BD6A759E2A}" srcOrd="1" destOrd="0" presId="urn:microsoft.com/office/officeart/2018/2/layout/IconLabelList"/>
    <dgm:cxn modelId="{A67AD7D1-6149-4E81-A445-37121E960D77}" type="presParOf" srcId="{E0AE2E9E-6583-4A26-8A3E-685C88EFA4FD}" destId="{20F87ECF-7BEB-492C-8020-1992B05971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413CAB-5361-48CA-9910-D963A169C7D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C2EF19-6E80-4929-91D1-15F5DAD04BDB}">
      <dgm:prSet/>
      <dgm:spPr/>
      <dgm:t>
        <a:bodyPr/>
        <a:lstStyle/>
        <a:p>
          <a:r>
            <a:rPr lang="en-US" b="1"/>
            <a:t>Data Extraction Milestone:</a:t>
          </a:r>
          <a:endParaRPr lang="en-US"/>
        </a:p>
      </dgm:t>
    </dgm:pt>
    <dgm:pt modelId="{16CDE0B8-117F-4C27-A202-06D382ED3D32}" type="parTrans" cxnId="{75470575-46ED-433D-A52F-C2BA3F2DEB3E}">
      <dgm:prSet/>
      <dgm:spPr/>
      <dgm:t>
        <a:bodyPr/>
        <a:lstStyle/>
        <a:p>
          <a:endParaRPr lang="en-US"/>
        </a:p>
      </dgm:t>
    </dgm:pt>
    <dgm:pt modelId="{BA0376F4-7C06-4A76-BA9A-9DF578C8DFDF}" type="sibTrans" cxnId="{75470575-46ED-433D-A52F-C2BA3F2DEB3E}">
      <dgm:prSet/>
      <dgm:spPr/>
      <dgm:t>
        <a:bodyPr/>
        <a:lstStyle/>
        <a:p>
          <a:endParaRPr lang="en-US"/>
        </a:p>
      </dgm:t>
    </dgm:pt>
    <dgm:pt modelId="{0B32EAAA-65D5-4ADE-97FF-627765A7E180}">
      <dgm:prSet/>
      <dgm:spPr/>
      <dgm:t>
        <a:bodyPr/>
        <a:lstStyle/>
        <a:p>
          <a:r>
            <a:rPr lang="en-US"/>
            <a:t>Successfully extracted over 100,000 records using the Google Books API.</a:t>
          </a:r>
        </a:p>
      </dgm:t>
    </dgm:pt>
    <dgm:pt modelId="{7A0AAFAA-BCE2-4A5A-AA98-9424CD345A61}" type="parTrans" cxnId="{4CC7550F-BBB6-466C-89AA-B31A09D9D969}">
      <dgm:prSet/>
      <dgm:spPr/>
      <dgm:t>
        <a:bodyPr/>
        <a:lstStyle/>
        <a:p>
          <a:endParaRPr lang="en-US"/>
        </a:p>
      </dgm:t>
    </dgm:pt>
    <dgm:pt modelId="{49DE606F-5233-46AE-AF33-D3A73D662B5D}" type="sibTrans" cxnId="{4CC7550F-BBB6-466C-89AA-B31A09D9D969}">
      <dgm:prSet/>
      <dgm:spPr/>
      <dgm:t>
        <a:bodyPr/>
        <a:lstStyle/>
        <a:p>
          <a:endParaRPr lang="en-US"/>
        </a:p>
      </dgm:t>
    </dgm:pt>
    <dgm:pt modelId="{BB595838-3AAA-4D6C-BCEE-DC3ABE13156E}">
      <dgm:prSet/>
      <dgm:spPr/>
      <dgm:t>
        <a:bodyPr/>
        <a:lstStyle/>
        <a:p>
          <a:r>
            <a:rPr lang="en-US" b="1"/>
            <a:t>Utilizing Excel for Cleaning:</a:t>
          </a:r>
          <a:endParaRPr lang="en-US"/>
        </a:p>
      </dgm:t>
    </dgm:pt>
    <dgm:pt modelId="{997E2204-6E84-4971-B071-B12C89754266}" type="parTrans" cxnId="{EE5A3DD0-F24F-4F36-9D69-7565AF6F8C04}">
      <dgm:prSet/>
      <dgm:spPr/>
      <dgm:t>
        <a:bodyPr/>
        <a:lstStyle/>
        <a:p>
          <a:endParaRPr lang="en-US"/>
        </a:p>
      </dgm:t>
    </dgm:pt>
    <dgm:pt modelId="{B7B83F40-DD6B-4E08-B618-3261936D3C71}" type="sibTrans" cxnId="{EE5A3DD0-F24F-4F36-9D69-7565AF6F8C04}">
      <dgm:prSet/>
      <dgm:spPr/>
      <dgm:t>
        <a:bodyPr/>
        <a:lstStyle/>
        <a:p>
          <a:endParaRPr lang="en-US"/>
        </a:p>
      </dgm:t>
    </dgm:pt>
    <dgm:pt modelId="{8C1A1E27-1AA8-40D3-B9E8-B71BAFA19010}">
      <dgm:prSet/>
      <dgm:spPr/>
      <dgm:t>
        <a:bodyPr/>
        <a:lstStyle/>
        <a:p>
          <a:r>
            <a:rPr lang="en-US"/>
            <a:t>Employed Excel for efficient data cleaning and processing.</a:t>
          </a:r>
        </a:p>
      </dgm:t>
    </dgm:pt>
    <dgm:pt modelId="{C8AE76D9-E5D3-4D45-98D4-6390CB064E03}" type="parTrans" cxnId="{273F8C45-D20D-4E26-855C-B43671B011A8}">
      <dgm:prSet/>
      <dgm:spPr/>
      <dgm:t>
        <a:bodyPr/>
        <a:lstStyle/>
        <a:p>
          <a:endParaRPr lang="en-US"/>
        </a:p>
      </dgm:t>
    </dgm:pt>
    <dgm:pt modelId="{179EEB49-8874-44C0-8C89-2D979B83FC6C}" type="sibTrans" cxnId="{273F8C45-D20D-4E26-855C-B43671B011A8}">
      <dgm:prSet/>
      <dgm:spPr/>
      <dgm:t>
        <a:bodyPr/>
        <a:lstStyle/>
        <a:p>
          <a:endParaRPr lang="en-US"/>
        </a:p>
      </dgm:t>
    </dgm:pt>
    <dgm:pt modelId="{4DBAEB15-2230-4354-8803-6EC444896E1E}">
      <dgm:prSet/>
      <dgm:spPr/>
      <dgm:t>
        <a:bodyPr/>
        <a:lstStyle/>
        <a:p>
          <a:r>
            <a:rPr lang="en-US" b="1"/>
            <a:t>Removing Duplicates:</a:t>
          </a:r>
          <a:endParaRPr lang="en-US"/>
        </a:p>
      </dgm:t>
    </dgm:pt>
    <dgm:pt modelId="{FD75D607-961D-4063-8327-B636736C7CB5}" type="parTrans" cxnId="{C44E22CF-9156-4436-BFF0-F61BE17DA4BC}">
      <dgm:prSet/>
      <dgm:spPr/>
      <dgm:t>
        <a:bodyPr/>
        <a:lstStyle/>
        <a:p>
          <a:endParaRPr lang="en-US"/>
        </a:p>
      </dgm:t>
    </dgm:pt>
    <dgm:pt modelId="{C617D271-C1ED-4491-8756-34A1FF017AE6}" type="sibTrans" cxnId="{C44E22CF-9156-4436-BFF0-F61BE17DA4BC}">
      <dgm:prSet/>
      <dgm:spPr/>
      <dgm:t>
        <a:bodyPr/>
        <a:lstStyle/>
        <a:p>
          <a:endParaRPr lang="en-US"/>
        </a:p>
      </dgm:t>
    </dgm:pt>
    <dgm:pt modelId="{D07A63DD-1632-4DE1-B482-2C645049E3FF}">
      <dgm:prSet/>
      <dgm:spPr/>
      <dgm:t>
        <a:bodyPr/>
        <a:lstStyle/>
        <a:p>
          <a:r>
            <a:rPr lang="en-US"/>
            <a:t>Initial step involved identifying and eliminating duplicate entries within the dataset.</a:t>
          </a:r>
        </a:p>
      </dgm:t>
    </dgm:pt>
    <dgm:pt modelId="{D6234808-04B0-400F-9C48-1DE309F13B7F}" type="parTrans" cxnId="{22C38C46-1087-4E30-96BF-F11B27F76E09}">
      <dgm:prSet/>
      <dgm:spPr/>
      <dgm:t>
        <a:bodyPr/>
        <a:lstStyle/>
        <a:p>
          <a:endParaRPr lang="en-US"/>
        </a:p>
      </dgm:t>
    </dgm:pt>
    <dgm:pt modelId="{13B3004E-810E-46CC-998C-A85DE8FF4A3A}" type="sibTrans" cxnId="{22C38C46-1087-4E30-96BF-F11B27F76E09}">
      <dgm:prSet/>
      <dgm:spPr/>
      <dgm:t>
        <a:bodyPr/>
        <a:lstStyle/>
        <a:p>
          <a:endParaRPr lang="en-US"/>
        </a:p>
      </dgm:t>
    </dgm:pt>
    <dgm:pt modelId="{BA3F6BD2-2E69-42EB-B228-A9E79BCA5C61}">
      <dgm:prSet/>
      <dgm:spPr/>
      <dgm:t>
        <a:bodyPr/>
        <a:lstStyle/>
        <a:p>
          <a:r>
            <a:rPr lang="en-US" b="1"/>
            <a:t>Handling Missing Values:</a:t>
          </a:r>
          <a:endParaRPr lang="en-US"/>
        </a:p>
      </dgm:t>
    </dgm:pt>
    <dgm:pt modelId="{DDA8C690-B1CA-4F91-9FF5-6B124AE3B334}" type="parTrans" cxnId="{3D70826D-2EC2-49EB-B57C-8589512D287A}">
      <dgm:prSet/>
      <dgm:spPr/>
      <dgm:t>
        <a:bodyPr/>
        <a:lstStyle/>
        <a:p>
          <a:endParaRPr lang="en-US"/>
        </a:p>
      </dgm:t>
    </dgm:pt>
    <dgm:pt modelId="{D60AA0B1-6002-4F19-93DA-AD20DF5F0D83}" type="sibTrans" cxnId="{3D70826D-2EC2-49EB-B57C-8589512D287A}">
      <dgm:prSet/>
      <dgm:spPr/>
      <dgm:t>
        <a:bodyPr/>
        <a:lstStyle/>
        <a:p>
          <a:endParaRPr lang="en-US"/>
        </a:p>
      </dgm:t>
    </dgm:pt>
    <dgm:pt modelId="{34F58A5A-4F2A-4FA7-A45E-4C363FD840A5}">
      <dgm:prSet/>
      <dgm:spPr/>
      <dgm:t>
        <a:bodyPr/>
        <a:lstStyle/>
        <a:p>
          <a:r>
            <a:rPr lang="en-US"/>
            <a:t>Checked for missing values across columns, replacing them with 'NA' for consistency.</a:t>
          </a:r>
        </a:p>
      </dgm:t>
    </dgm:pt>
    <dgm:pt modelId="{6A4774FA-70D5-41D5-8FEE-99C86A27BB56}" type="parTrans" cxnId="{341BD277-DADA-4706-AD96-33FAED01EAC6}">
      <dgm:prSet/>
      <dgm:spPr/>
      <dgm:t>
        <a:bodyPr/>
        <a:lstStyle/>
        <a:p>
          <a:endParaRPr lang="en-US"/>
        </a:p>
      </dgm:t>
    </dgm:pt>
    <dgm:pt modelId="{F31A826E-CE22-42B2-96A8-020E883660C4}" type="sibTrans" cxnId="{341BD277-DADA-4706-AD96-33FAED01EAC6}">
      <dgm:prSet/>
      <dgm:spPr/>
      <dgm:t>
        <a:bodyPr/>
        <a:lstStyle/>
        <a:p>
          <a:endParaRPr lang="en-US"/>
        </a:p>
      </dgm:t>
    </dgm:pt>
    <dgm:pt modelId="{A73856AD-4F39-446B-9F62-25F0CA78BBC6}">
      <dgm:prSet/>
      <dgm:spPr/>
      <dgm:t>
        <a:bodyPr/>
        <a:lstStyle/>
        <a:p>
          <a:r>
            <a:rPr lang="en-US" b="1"/>
            <a:t>Special Character Removal:</a:t>
          </a:r>
          <a:endParaRPr lang="en-US"/>
        </a:p>
      </dgm:t>
    </dgm:pt>
    <dgm:pt modelId="{7973D6AD-00EE-43D3-A0B2-95212BFBDBDE}" type="parTrans" cxnId="{A44A67AC-E2E5-4FAE-BE75-9A4686F3F8D5}">
      <dgm:prSet/>
      <dgm:spPr/>
      <dgm:t>
        <a:bodyPr/>
        <a:lstStyle/>
        <a:p>
          <a:endParaRPr lang="en-US"/>
        </a:p>
      </dgm:t>
    </dgm:pt>
    <dgm:pt modelId="{0CD43425-F4ED-4509-B726-957D921ABF2B}" type="sibTrans" cxnId="{A44A67AC-E2E5-4FAE-BE75-9A4686F3F8D5}">
      <dgm:prSet/>
      <dgm:spPr/>
      <dgm:t>
        <a:bodyPr/>
        <a:lstStyle/>
        <a:p>
          <a:endParaRPr lang="en-US"/>
        </a:p>
      </dgm:t>
    </dgm:pt>
    <dgm:pt modelId="{C3D1F85F-5642-475F-B29F-C825C0FA4E1F}">
      <dgm:prSet/>
      <dgm:spPr/>
      <dgm:t>
        <a:bodyPr/>
        <a:lstStyle/>
        <a:p>
          <a:r>
            <a:rPr lang="en-US"/>
            <a:t>Identified and removed special characters and Chinese characters in the dataset.</a:t>
          </a:r>
        </a:p>
      </dgm:t>
    </dgm:pt>
    <dgm:pt modelId="{2F9A438E-BA80-4C47-B1FE-748C61E0F9A2}" type="parTrans" cxnId="{45621022-935A-48EF-B37F-87F44486C3E9}">
      <dgm:prSet/>
      <dgm:spPr/>
      <dgm:t>
        <a:bodyPr/>
        <a:lstStyle/>
        <a:p>
          <a:endParaRPr lang="en-US"/>
        </a:p>
      </dgm:t>
    </dgm:pt>
    <dgm:pt modelId="{0E842E13-30AE-440B-97C5-4236B50107AF}" type="sibTrans" cxnId="{45621022-935A-48EF-B37F-87F44486C3E9}">
      <dgm:prSet/>
      <dgm:spPr/>
      <dgm:t>
        <a:bodyPr/>
        <a:lstStyle/>
        <a:p>
          <a:endParaRPr lang="en-US"/>
        </a:p>
      </dgm:t>
    </dgm:pt>
    <dgm:pt modelId="{346EAA8D-7D23-4AD7-81E0-89F495812EDA}">
      <dgm:prSet/>
      <dgm:spPr/>
      <dgm:t>
        <a:bodyPr/>
        <a:lstStyle/>
        <a:p>
          <a:r>
            <a:rPr lang="en-US" b="1"/>
            <a:t>Standardization:</a:t>
          </a:r>
          <a:endParaRPr lang="en-US"/>
        </a:p>
      </dgm:t>
    </dgm:pt>
    <dgm:pt modelId="{97272C9D-6F04-4A15-8960-7667A179980D}" type="parTrans" cxnId="{8450891D-3F4D-4517-A243-E83E9EED73CA}">
      <dgm:prSet/>
      <dgm:spPr/>
      <dgm:t>
        <a:bodyPr/>
        <a:lstStyle/>
        <a:p>
          <a:endParaRPr lang="en-US"/>
        </a:p>
      </dgm:t>
    </dgm:pt>
    <dgm:pt modelId="{3A9CE7DC-22D7-49BE-8DA0-9C46D0E6C08E}" type="sibTrans" cxnId="{8450891D-3F4D-4517-A243-E83E9EED73CA}">
      <dgm:prSet/>
      <dgm:spPr/>
      <dgm:t>
        <a:bodyPr/>
        <a:lstStyle/>
        <a:p>
          <a:endParaRPr lang="en-US"/>
        </a:p>
      </dgm:t>
    </dgm:pt>
    <dgm:pt modelId="{CE0F98A5-CE2E-451C-BE8F-FF444C494D08}">
      <dgm:prSet/>
      <dgm:spPr/>
      <dgm:t>
        <a:bodyPr/>
        <a:lstStyle/>
        <a:p>
          <a:r>
            <a:rPr lang="en-US"/>
            <a:t>Standardized entries where information was unavailable or not rated, marking them as 'NA.'</a:t>
          </a:r>
        </a:p>
      </dgm:t>
    </dgm:pt>
    <dgm:pt modelId="{4826F81D-EC8A-4DA7-9BBD-FFB06B9D6BE2}" type="parTrans" cxnId="{A995E460-FC06-4768-BF55-11650449A1D2}">
      <dgm:prSet/>
      <dgm:spPr/>
      <dgm:t>
        <a:bodyPr/>
        <a:lstStyle/>
        <a:p>
          <a:endParaRPr lang="en-US"/>
        </a:p>
      </dgm:t>
    </dgm:pt>
    <dgm:pt modelId="{A011C21D-AAE3-474E-B7B1-97036F964290}" type="sibTrans" cxnId="{A995E460-FC06-4768-BF55-11650449A1D2}">
      <dgm:prSet/>
      <dgm:spPr/>
      <dgm:t>
        <a:bodyPr/>
        <a:lstStyle/>
        <a:p>
          <a:endParaRPr lang="en-US"/>
        </a:p>
      </dgm:t>
    </dgm:pt>
    <dgm:pt modelId="{238003E6-1F5C-4C34-BCDF-E332828E2CB8}" type="pres">
      <dgm:prSet presAssocID="{DE413CAB-5361-48CA-9910-D963A169C7D2}" presName="compositeShape" presStyleCnt="0">
        <dgm:presLayoutVars>
          <dgm:chMax val="7"/>
          <dgm:dir/>
          <dgm:resizeHandles val="exact"/>
        </dgm:presLayoutVars>
      </dgm:prSet>
      <dgm:spPr/>
    </dgm:pt>
    <dgm:pt modelId="{77C45F44-B5E3-48F3-B02A-8E23B6D43AA5}" type="pres">
      <dgm:prSet presAssocID="{DE413CAB-5361-48CA-9910-D963A169C7D2}" presName="wedge1" presStyleLbl="node1" presStyleIdx="0" presStyleCnt="6"/>
      <dgm:spPr/>
    </dgm:pt>
    <dgm:pt modelId="{5A81391D-90C4-4770-8C20-5E9683A1CA89}" type="pres">
      <dgm:prSet presAssocID="{DE413CAB-5361-48CA-9910-D963A169C7D2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200BCAE-079A-47D9-81CA-E00414C2DFDE}" type="pres">
      <dgm:prSet presAssocID="{DE413CAB-5361-48CA-9910-D963A169C7D2}" presName="wedge2" presStyleLbl="node1" presStyleIdx="1" presStyleCnt="6"/>
      <dgm:spPr/>
    </dgm:pt>
    <dgm:pt modelId="{0B37F6AF-2ED9-40F6-B87A-DDAAF5F72388}" type="pres">
      <dgm:prSet presAssocID="{DE413CAB-5361-48CA-9910-D963A169C7D2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F4B9807-9E40-4815-9B1E-5BC596E6B0E0}" type="pres">
      <dgm:prSet presAssocID="{DE413CAB-5361-48CA-9910-D963A169C7D2}" presName="wedge3" presStyleLbl="node1" presStyleIdx="2" presStyleCnt="6"/>
      <dgm:spPr/>
    </dgm:pt>
    <dgm:pt modelId="{049E08B7-D5DF-4E16-9702-C00A78242C20}" type="pres">
      <dgm:prSet presAssocID="{DE413CAB-5361-48CA-9910-D963A169C7D2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A6D90C1-AC54-4BB4-AEAE-90E443B80B82}" type="pres">
      <dgm:prSet presAssocID="{DE413CAB-5361-48CA-9910-D963A169C7D2}" presName="wedge4" presStyleLbl="node1" presStyleIdx="3" presStyleCnt="6"/>
      <dgm:spPr/>
    </dgm:pt>
    <dgm:pt modelId="{14A68CE1-D575-4FD2-A1BA-C5D878A78885}" type="pres">
      <dgm:prSet presAssocID="{DE413CAB-5361-48CA-9910-D963A169C7D2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82DC08A-E0BB-49E2-92FE-C8BF64B3FF1D}" type="pres">
      <dgm:prSet presAssocID="{DE413CAB-5361-48CA-9910-D963A169C7D2}" presName="wedge5" presStyleLbl="node1" presStyleIdx="4" presStyleCnt="6"/>
      <dgm:spPr/>
    </dgm:pt>
    <dgm:pt modelId="{77AB033D-1B25-4C65-9079-8D0ED16FDCAF}" type="pres">
      <dgm:prSet presAssocID="{DE413CAB-5361-48CA-9910-D963A169C7D2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3E1BCFF-D1C6-4ED0-8DF6-498A29E48DB3}" type="pres">
      <dgm:prSet presAssocID="{DE413CAB-5361-48CA-9910-D963A169C7D2}" presName="wedge6" presStyleLbl="node1" presStyleIdx="5" presStyleCnt="6"/>
      <dgm:spPr/>
    </dgm:pt>
    <dgm:pt modelId="{B0252B3F-BAA7-4425-A27F-A6DB6B9D5A0E}" type="pres">
      <dgm:prSet presAssocID="{DE413CAB-5361-48CA-9910-D963A169C7D2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C50B50B-90ED-45A8-8636-D208A8B8E626}" type="presOf" srcId="{C3D1F85F-5642-475F-B29F-C825C0FA4E1F}" destId="{77AB033D-1B25-4C65-9079-8D0ED16FDCAF}" srcOrd="1" destOrd="1" presId="urn:microsoft.com/office/officeart/2005/8/layout/chart3"/>
    <dgm:cxn modelId="{88039D0E-FDE1-4433-BC5D-FD654B4345D2}" type="presOf" srcId="{BB595838-3AAA-4D6C-BCEE-DC3ABE13156E}" destId="{0B37F6AF-2ED9-40F6-B87A-DDAAF5F72388}" srcOrd="1" destOrd="0" presId="urn:microsoft.com/office/officeart/2005/8/layout/chart3"/>
    <dgm:cxn modelId="{4CC7550F-BBB6-466C-89AA-B31A09D9D969}" srcId="{00C2EF19-6E80-4929-91D1-15F5DAD04BDB}" destId="{0B32EAAA-65D5-4ADE-97FF-627765A7E180}" srcOrd="0" destOrd="0" parTransId="{7A0AAFAA-BCE2-4A5A-AA98-9424CD345A61}" sibTransId="{49DE606F-5233-46AE-AF33-D3A73D662B5D}"/>
    <dgm:cxn modelId="{19A8EA15-37B6-42DD-9A67-18AA3676F6D1}" type="presOf" srcId="{BB595838-3AAA-4D6C-BCEE-DC3ABE13156E}" destId="{1200BCAE-079A-47D9-81CA-E00414C2DFDE}" srcOrd="0" destOrd="0" presId="urn:microsoft.com/office/officeart/2005/8/layout/chart3"/>
    <dgm:cxn modelId="{8450891D-3F4D-4517-A243-E83E9EED73CA}" srcId="{DE413CAB-5361-48CA-9910-D963A169C7D2}" destId="{346EAA8D-7D23-4AD7-81E0-89F495812EDA}" srcOrd="5" destOrd="0" parTransId="{97272C9D-6F04-4A15-8960-7667A179980D}" sibTransId="{3A9CE7DC-22D7-49BE-8DA0-9C46D0E6C08E}"/>
    <dgm:cxn modelId="{45621022-935A-48EF-B37F-87F44486C3E9}" srcId="{A73856AD-4F39-446B-9F62-25F0CA78BBC6}" destId="{C3D1F85F-5642-475F-B29F-C825C0FA4E1F}" srcOrd="0" destOrd="0" parTransId="{2F9A438E-BA80-4C47-B1FE-748C61E0F9A2}" sibTransId="{0E842E13-30AE-440B-97C5-4236B50107AF}"/>
    <dgm:cxn modelId="{17549027-629F-49BE-B2A3-0C90FB965577}" type="presOf" srcId="{D07A63DD-1632-4DE1-B482-2C645049E3FF}" destId="{049E08B7-D5DF-4E16-9702-C00A78242C20}" srcOrd="1" destOrd="1" presId="urn:microsoft.com/office/officeart/2005/8/layout/chart3"/>
    <dgm:cxn modelId="{8292B936-F5F1-44ED-BD77-36B3933A89D7}" type="presOf" srcId="{DE413CAB-5361-48CA-9910-D963A169C7D2}" destId="{238003E6-1F5C-4C34-BCDF-E332828E2CB8}" srcOrd="0" destOrd="0" presId="urn:microsoft.com/office/officeart/2005/8/layout/chart3"/>
    <dgm:cxn modelId="{273F8C45-D20D-4E26-855C-B43671B011A8}" srcId="{BB595838-3AAA-4D6C-BCEE-DC3ABE13156E}" destId="{8C1A1E27-1AA8-40D3-B9E8-B71BAFA19010}" srcOrd="0" destOrd="0" parTransId="{C8AE76D9-E5D3-4D45-98D4-6390CB064E03}" sibTransId="{179EEB49-8874-44C0-8C89-2D979B83FC6C}"/>
    <dgm:cxn modelId="{22C38C46-1087-4E30-96BF-F11B27F76E09}" srcId="{4DBAEB15-2230-4354-8803-6EC444896E1E}" destId="{D07A63DD-1632-4DE1-B482-2C645049E3FF}" srcOrd="0" destOrd="0" parTransId="{D6234808-04B0-400F-9C48-1DE309F13B7F}" sibTransId="{13B3004E-810E-46CC-998C-A85DE8FF4A3A}"/>
    <dgm:cxn modelId="{3632B053-8845-4823-B07A-0E0AC721ED36}" type="presOf" srcId="{4DBAEB15-2230-4354-8803-6EC444896E1E}" destId="{049E08B7-D5DF-4E16-9702-C00A78242C20}" srcOrd="1" destOrd="0" presId="urn:microsoft.com/office/officeart/2005/8/layout/chart3"/>
    <dgm:cxn modelId="{EC0CC75A-EF9D-4320-8152-77F1FDE191B2}" type="presOf" srcId="{CE0F98A5-CE2E-451C-BE8F-FF444C494D08}" destId="{B0252B3F-BAA7-4425-A27F-A6DB6B9D5A0E}" srcOrd="1" destOrd="1" presId="urn:microsoft.com/office/officeart/2005/8/layout/chart3"/>
    <dgm:cxn modelId="{DED51E5E-15F4-43A2-9242-06365CD0564D}" type="presOf" srcId="{D07A63DD-1632-4DE1-B482-2C645049E3FF}" destId="{4F4B9807-9E40-4815-9B1E-5BC596E6B0E0}" srcOrd="0" destOrd="1" presId="urn:microsoft.com/office/officeart/2005/8/layout/chart3"/>
    <dgm:cxn modelId="{A995E460-FC06-4768-BF55-11650449A1D2}" srcId="{346EAA8D-7D23-4AD7-81E0-89F495812EDA}" destId="{CE0F98A5-CE2E-451C-BE8F-FF444C494D08}" srcOrd="0" destOrd="0" parTransId="{4826F81D-EC8A-4DA7-9BBD-FFB06B9D6BE2}" sibTransId="{A011C21D-AAE3-474E-B7B1-97036F964290}"/>
    <dgm:cxn modelId="{2E60606B-366A-461F-A7AB-21EB73F1C138}" type="presOf" srcId="{8C1A1E27-1AA8-40D3-B9E8-B71BAFA19010}" destId="{1200BCAE-079A-47D9-81CA-E00414C2DFDE}" srcOrd="0" destOrd="1" presId="urn:microsoft.com/office/officeart/2005/8/layout/chart3"/>
    <dgm:cxn modelId="{3D70826D-2EC2-49EB-B57C-8589512D287A}" srcId="{DE413CAB-5361-48CA-9910-D963A169C7D2}" destId="{BA3F6BD2-2E69-42EB-B228-A9E79BCA5C61}" srcOrd="3" destOrd="0" parTransId="{DDA8C690-B1CA-4F91-9FF5-6B124AE3B334}" sibTransId="{D60AA0B1-6002-4F19-93DA-AD20DF5F0D83}"/>
    <dgm:cxn modelId="{75470575-46ED-433D-A52F-C2BA3F2DEB3E}" srcId="{DE413CAB-5361-48CA-9910-D963A169C7D2}" destId="{00C2EF19-6E80-4929-91D1-15F5DAD04BDB}" srcOrd="0" destOrd="0" parTransId="{16CDE0B8-117F-4C27-A202-06D382ED3D32}" sibTransId="{BA0376F4-7C06-4A76-BA9A-9DF578C8DFDF}"/>
    <dgm:cxn modelId="{341BD277-DADA-4706-AD96-33FAED01EAC6}" srcId="{BA3F6BD2-2E69-42EB-B228-A9E79BCA5C61}" destId="{34F58A5A-4F2A-4FA7-A45E-4C363FD840A5}" srcOrd="0" destOrd="0" parTransId="{6A4774FA-70D5-41D5-8FEE-99C86A27BB56}" sibTransId="{F31A826E-CE22-42B2-96A8-020E883660C4}"/>
    <dgm:cxn modelId="{130C2E8E-B451-4768-B793-2B715D275FF8}" type="presOf" srcId="{00C2EF19-6E80-4929-91D1-15F5DAD04BDB}" destId="{5A81391D-90C4-4770-8C20-5E9683A1CA89}" srcOrd="1" destOrd="0" presId="urn:microsoft.com/office/officeart/2005/8/layout/chart3"/>
    <dgm:cxn modelId="{E20C98A7-717D-431A-AFD4-C10D2C934935}" type="presOf" srcId="{CE0F98A5-CE2E-451C-BE8F-FF444C494D08}" destId="{23E1BCFF-D1C6-4ED0-8DF6-498A29E48DB3}" srcOrd="0" destOrd="1" presId="urn:microsoft.com/office/officeart/2005/8/layout/chart3"/>
    <dgm:cxn modelId="{568C39A8-78CB-44F1-B971-ECAFC845430F}" type="presOf" srcId="{0B32EAAA-65D5-4ADE-97FF-627765A7E180}" destId="{5A81391D-90C4-4770-8C20-5E9683A1CA89}" srcOrd="1" destOrd="1" presId="urn:microsoft.com/office/officeart/2005/8/layout/chart3"/>
    <dgm:cxn modelId="{6F53ADA8-D7D4-4E2E-AC66-5FC488DFFD53}" type="presOf" srcId="{BA3F6BD2-2E69-42EB-B228-A9E79BCA5C61}" destId="{14A68CE1-D575-4FD2-A1BA-C5D878A78885}" srcOrd="1" destOrd="0" presId="urn:microsoft.com/office/officeart/2005/8/layout/chart3"/>
    <dgm:cxn modelId="{023E80A9-7855-4C40-8A6A-B40DC1D66F79}" type="presOf" srcId="{00C2EF19-6E80-4929-91D1-15F5DAD04BDB}" destId="{77C45F44-B5E3-48F3-B02A-8E23B6D43AA5}" srcOrd="0" destOrd="0" presId="urn:microsoft.com/office/officeart/2005/8/layout/chart3"/>
    <dgm:cxn modelId="{A44A67AC-E2E5-4FAE-BE75-9A4686F3F8D5}" srcId="{DE413CAB-5361-48CA-9910-D963A169C7D2}" destId="{A73856AD-4F39-446B-9F62-25F0CA78BBC6}" srcOrd="4" destOrd="0" parTransId="{7973D6AD-00EE-43D3-A0B2-95212BFBDBDE}" sibTransId="{0CD43425-F4ED-4509-B726-957D921ABF2B}"/>
    <dgm:cxn modelId="{70914BC1-90B3-4A26-9C38-2358A4B03EC7}" type="presOf" srcId="{346EAA8D-7D23-4AD7-81E0-89F495812EDA}" destId="{B0252B3F-BAA7-4425-A27F-A6DB6B9D5A0E}" srcOrd="1" destOrd="0" presId="urn:microsoft.com/office/officeart/2005/8/layout/chart3"/>
    <dgm:cxn modelId="{FF49DAC3-7D10-447E-A940-E678D9DB641B}" type="presOf" srcId="{A73856AD-4F39-446B-9F62-25F0CA78BBC6}" destId="{77AB033D-1B25-4C65-9079-8D0ED16FDCAF}" srcOrd="1" destOrd="0" presId="urn:microsoft.com/office/officeart/2005/8/layout/chart3"/>
    <dgm:cxn modelId="{73B13AC4-CB59-4D5D-8A00-25C4AF7C3C41}" type="presOf" srcId="{C3D1F85F-5642-475F-B29F-C825C0FA4E1F}" destId="{F82DC08A-E0BB-49E2-92FE-C8BF64B3FF1D}" srcOrd="0" destOrd="1" presId="urn:microsoft.com/office/officeart/2005/8/layout/chart3"/>
    <dgm:cxn modelId="{C44E22CF-9156-4436-BFF0-F61BE17DA4BC}" srcId="{DE413CAB-5361-48CA-9910-D963A169C7D2}" destId="{4DBAEB15-2230-4354-8803-6EC444896E1E}" srcOrd="2" destOrd="0" parTransId="{FD75D607-961D-4063-8327-B636736C7CB5}" sibTransId="{C617D271-C1ED-4491-8756-34A1FF017AE6}"/>
    <dgm:cxn modelId="{19A66DCF-3000-44B2-B411-402F224FE748}" type="presOf" srcId="{34F58A5A-4F2A-4FA7-A45E-4C363FD840A5}" destId="{14A68CE1-D575-4FD2-A1BA-C5D878A78885}" srcOrd="1" destOrd="1" presId="urn:microsoft.com/office/officeart/2005/8/layout/chart3"/>
    <dgm:cxn modelId="{EE5A3DD0-F24F-4F36-9D69-7565AF6F8C04}" srcId="{DE413CAB-5361-48CA-9910-D963A169C7D2}" destId="{BB595838-3AAA-4D6C-BCEE-DC3ABE13156E}" srcOrd="1" destOrd="0" parTransId="{997E2204-6E84-4971-B071-B12C89754266}" sibTransId="{B7B83F40-DD6B-4E08-B618-3261936D3C71}"/>
    <dgm:cxn modelId="{B72DAAD3-F8B3-4690-9CC9-714EA0CE5BD7}" type="presOf" srcId="{8C1A1E27-1AA8-40D3-B9E8-B71BAFA19010}" destId="{0B37F6AF-2ED9-40F6-B87A-DDAAF5F72388}" srcOrd="1" destOrd="1" presId="urn:microsoft.com/office/officeart/2005/8/layout/chart3"/>
    <dgm:cxn modelId="{BC15C8D6-73A8-4915-A3DE-A8EB41035480}" type="presOf" srcId="{4DBAEB15-2230-4354-8803-6EC444896E1E}" destId="{4F4B9807-9E40-4815-9B1E-5BC596E6B0E0}" srcOrd="0" destOrd="0" presId="urn:microsoft.com/office/officeart/2005/8/layout/chart3"/>
    <dgm:cxn modelId="{472AFBD9-63EF-4E6F-AA89-E9E3D06C44B3}" type="presOf" srcId="{0B32EAAA-65D5-4ADE-97FF-627765A7E180}" destId="{77C45F44-B5E3-48F3-B02A-8E23B6D43AA5}" srcOrd="0" destOrd="1" presId="urn:microsoft.com/office/officeart/2005/8/layout/chart3"/>
    <dgm:cxn modelId="{73A173E1-E4B4-4B2D-BF9F-DE27B7CF6122}" type="presOf" srcId="{A73856AD-4F39-446B-9F62-25F0CA78BBC6}" destId="{F82DC08A-E0BB-49E2-92FE-C8BF64B3FF1D}" srcOrd="0" destOrd="0" presId="urn:microsoft.com/office/officeart/2005/8/layout/chart3"/>
    <dgm:cxn modelId="{73D9E5E1-C862-42A0-8484-69141BA7F7EF}" type="presOf" srcId="{346EAA8D-7D23-4AD7-81E0-89F495812EDA}" destId="{23E1BCFF-D1C6-4ED0-8DF6-498A29E48DB3}" srcOrd="0" destOrd="0" presId="urn:microsoft.com/office/officeart/2005/8/layout/chart3"/>
    <dgm:cxn modelId="{0D353AFD-D6D0-41C6-9CAF-1B5118B47AF7}" type="presOf" srcId="{BA3F6BD2-2E69-42EB-B228-A9E79BCA5C61}" destId="{9A6D90C1-AC54-4BB4-AEAE-90E443B80B82}" srcOrd="0" destOrd="0" presId="urn:microsoft.com/office/officeart/2005/8/layout/chart3"/>
    <dgm:cxn modelId="{01DD86FF-EA16-45FA-BC53-A8E80455EF6B}" type="presOf" srcId="{34F58A5A-4F2A-4FA7-A45E-4C363FD840A5}" destId="{9A6D90C1-AC54-4BB4-AEAE-90E443B80B82}" srcOrd="0" destOrd="1" presId="urn:microsoft.com/office/officeart/2005/8/layout/chart3"/>
    <dgm:cxn modelId="{86317820-BD99-48F8-9143-D157FC4D88DD}" type="presParOf" srcId="{238003E6-1F5C-4C34-BCDF-E332828E2CB8}" destId="{77C45F44-B5E3-48F3-B02A-8E23B6D43AA5}" srcOrd="0" destOrd="0" presId="urn:microsoft.com/office/officeart/2005/8/layout/chart3"/>
    <dgm:cxn modelId="{9889F088-280E-48A2-B687-769398160A91}" type="presParOf" srcId="{238003E6-1F5C-4C34-BCDF-E332828E2CB8}" destId="{5A81391D-90C4-4770-8C20-5E9683A1CA89}" srcOrd="1" destOrd="0" presId="urn:microsoft.com/office/officeart/2005/8/layout/chart3"/>
    <dgm:cxn modelId="{EF118934-DC5F-4380-BE57-EECB55D2AEB9}" type="presParOf" srcId="{238003E6-1F5C-4C34-BCDF-E332828E2CB8}" destId="{1200BCAE-079A-47D9-81CA-E00414C2DFDE}" srcOrd="2" destOrd="0" presId="urn:microsoft.com/office/officeart/2005/8/layout/chart3"/>
    <dgm:cxn modelId="{00269E02-997D-4D1F-8F0C-D90D584529C6}" type="presParOf" srcId="{238003E6-1F5C-4C34-BCDF-E332828E2CB8}" destId="{0B37F6AF-2ED9-40F6-B87A-DDAAF5F72388}" srcOrd="3" destOrd="0" presId="urn:microsoft.com/office/officeart/2005/8/layout/chart3"/>
    <dgm:cxn modelId="{4B3907B9-93B1-47EE-950D-B77DEF859EE4}" type="presParOf" srcId="{238003E6-1F5C-4C34-BCDF-E332828E2CB8}" destId="{4F4B9807-9E40-4815-9B1E-5BC596E6B0E0}" srcOrd="4" destOrd="0" presId="urn:microsoft.com/office/officeart/2005/8/layout/chart3"/>
    <dgm:cxn modelId="{E52F56C3-2294-40EF-841F-F30FE3BB9698}" type="presParOf" srcId="{238003E6-1F5C-4C34-BCDF-E332828E2CB8}" destId="{049E08B7-D5DF-4E16-9702-C00A78242C20}" srcOrd="5" destOrd="0" presId="urn:microsoft.com/office/officeart/2005/8/layout/chart3"/>
    <dgm:cxn modelId="{A9B6FE94-6EA2-4838-B8B2-DDA5EB0EF302}" type="presParOf" srcId="{238003E6-1F5C-4C34-BCDF-E332828E2CB8}" destId="{9A6D90C1-AC54-4BB4-AEAE-90E443B80B82}" srcOrd="6" destOrd="0" presId="urn:microsoft.com/office/officeart/2005/8/layout/chart3"/>
    <dgm:cxn modelId="{939B66C6-B404-4170-A74F-89A9F2F9167B}" type="presParOf" srcId="{238003E6-1F5C-4C34-BCDF-E332828E2CB8}" destId="{14A68CE1-D575-4FD2-A1BA-C5D878A78885}" srcOrd="7" destOrd="0" presId="urn:microsoft.com/office/officeart/2005/8/layout/chart3"/>
    <dgm:cxn modelId="{41ADE110-69F3-4978-94EB-59FABEC9033E}" type="presParOf" srcId="{238003E6-1F5C-4C34-BCDF-E332828E2CB8}" destId="{F82DC08A-E0BB-49E2-92FE-C8BF64B3FF1D}" srcOrd="8" destOrd="0" presId="urn:microsoft.com/office/officeart/2005/8/layout/chart3"/>
    <dgm:cxn modelId="{1F8BF5C2-C47A-4D5D-B0DE-5A183135D0EC}" type="presParOf" srcId="{238003E6-1F5C-4C34-BCDF-E332828E2CB8}" destId="{77AB033D-1B25-4C65-9079-8D0ED16FDCAF}" srcOrd="9" destOrd="0" presId="urn:microsoft.com/office/officeart/2005/8/layout/chart3"/>
    <dgm:cxn modelId="{991E5174-76D6-4314-A5F2-9D8F733221A6}" type="presParOf" srcId="{238003E6-1F5C-4C34-BCDF-E332828E2CB8}" destId="{23E1BCFF-D1C6-4ED0-8DF6-498A29E48DB3}" srcOrd="10" destOrd="0" presId="urn:microsoft.com/office/officeart/2005/8/layout/chart3"/>
    <dgm:cxn modelId="{86E21EC6-0EF7-4D53-B731-215774F49735}" type="presParOf" srcId="{238003E6-1F5C-4C34-BCDF-E332828E2CB8}" destId="{B0252B3F-BAA7-4425-A27F-A6DB6B9D5A0E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B3B8A-838A-442B-865D-1F042DD01502}">
      <dsp:nvSpPr>
        <dsp:cNvPr id="0" name=""/>
        <dsp:cNvSpPr/>
      </dsp:nvSpPr>
      <dsp:spPr>
        <a:xfrm>
          <a:off x="0" y="431"/>
          <a:ext cx="5219307" cy="1010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21F78-559B-4B69-8256-CF1B3BB22C6C}">
      <dsp:nvSpPr>
        <dsp:cNvPr id="0" name=""/>
        <dsp:cNvSpPr/>
      </dsp:nvSpPr>
      <dsp:spPr>
        <a:xfrm>
          <a:off x="305658" y="227781"/>
          <a:ext cx="555743" cy="55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D8FBE-2A24-41FF-BE52-6DFB4251DF06}">
      <dsp:nvSpPr>
        <dsp:cNvPr id="0" name=""/>
        <dsp:cNvSpPr/>
      </dsp:nvSpPr>
      <dsp:spPr>
        <a:xfrm>
          <a:off x="1167060" y="431"/>
          <a:ext cx="4052246" cy="101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38" tIns="106938" rIns="106938" bIns="10693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Lack of a streamlined mechanism to assist individuals in choosing the right books from the extensive library catalog.</a:t>
          </a:r>
        </a:p>
      </dsp:txBody>
      <dsp:txXfrm>
        <a:off x="1167060" y="431"/>
        <a:ext cx="4052246" cy="1010441"/>
      </dsp:txXfrm>
    </dsp:sp>
    <dsp:sp modelId="{58A0537B-1E54-4F11-89CF-4FCB1B0DBDF8}">
      <dsp:nvSpPr>
        <dsp:cNvPr id="0" name=""/>
        <dsp:cNvSpPr/>
      </dsp:nvSpPr>
      <dsp:spPr>
        <a:xfrm>
          <a:off x="0" y="1263484"/>
          <a:ext cx="5219307" cy="1010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38148-53A1-4B01-A713-A9C2AB50287A}">
      <dsp:nvSpPr>
        <dsp:cNvPr id="0" name=""/>
        <dsp:cNvSpPr/>
      </dsp:nvSpPr>
      <dsp:spPr>
        <a:xfrm>
          <a:off x="305658" y="1490833"/>
          <a:ext cx="555743" cy="55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6C85C-A77E-4D0B-BDA0-260C9CF4DAD8}">
      <dsp:nvSpPr>
        <dsp:cNvPr id="0" name=""/>
        <dsp:cNvSpPr/>
      </dsp:nvSpPr>
      <dsp:spPr>
        <a:xfrm>
          <a:off x="1167060" y="1263484"/>
          <a:ext cx="4052246" cy="101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38" tIns="106938" rIns="106938" bIns="10693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abundance of options leading to decision fatigue, making it difficult for individuals to make a confident selection.</a:t>
          </a:r>
        </a:p>
      </dsp:txBody>
      <dsp:txXfrm>
        <a:off x="1167060" y="1263484"/>
        <a:ext cx="4052246" cy="1010441"/>
      </dsp:txXfrm>
    </dsp:sp>
    <dsp:sp modelId="{0C3C8A0E-24F9-4C12-9CB5-C5A53079401F}">
      <dsp:nvSpPr>
        <dsp:cNvPr id="0" name=""/>
        <dsp:cNvSpPr/>
      </dsp:nvSpPr>
      <dsp:spPr>
        <a:xfrm>
          <a:off x="0" y="2526536"/>
          <a:ext cx="5219307" cy="1010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0A00D-4905-4E52-9CC7-4EB8F69E046D}">
      <dsp:nvSpPr>
        <dsp:cNvPr id="0" name=""/>
        <dsp:cNvSpPr/>
      </dsp:nvSpPr>
      <dsp:spPr>
        <a:xfrm>
          <a:off x="305658" y="2753885"/>
          <a:ext cx="555743" cy="55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7B825-A5BD-4A71-9957-19B0E75DA55F}">
      <dsp:nvSpPr>
        <dsp:cNvPr id="0" name=""/>
        <dsp:cNvSpPr/>
      </dsp:nvSpPr>
      <dsp:spPr>
        <a:xfrm>
          <a:off x="1167060" y="2526536"/>
          <a:ext cx="4052246" cy="101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38" tIns="106938" rIns="106938" bIns="10693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manual process of going through numerous book titles becomes time-consuming and may hinder the efficient use of library resources.</a:t>
          </a:r>
        </a:p>
      </dsp:txBody>
      <dsp:txXfrm>
        <a:off x="1167060" y="2526536"/>
        <a:ext cx="4052246" cy="1010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D2BEA-14C3-49B7-98B4-C2305BD528AD}">
      <dsp:nvSpPr>
        <dsp:cNvPr id="0" name=""/>
        <dsp:cNvSpPr/>
      </dsp:nvSpPr>
      <dsp:spPr>
        <a:xfrm>
          <a:off x="488819" y="843240"/>
          <a:ext cx="525656" cy="525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244E6-F811-486A-96E7-63638D8AA360}">
      <dsp:nvSpPr>
        <dsp:cNvPr id="0" name=""/>
        <dsp:cNvSpPr/>
      </dsp:nvSpPr>
      <dsp:spPr>
        <a:xfrm>
          <a:off x="710" y="1456311"/>
          <a:ext cx="1501875" cy="43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Understanding Data Source</a:t>
          </a:r>
          <a:endParaRPr lang="en-US" sz="1400" kern="1200"/>
        </a:p>
      </dsp:txBody>
      <dsp:txXfrm>
        <a:off x="710" y="1456311"/>
        <a:ext cx="1501875" cy="436482"/>
      </dsp:txXfrm>
    </dsp:sp>
    <dsp:sp modelId="{4115BF7B-E902-45AF-BF7D-8A104FAD15C8}">
      <dsp:nvSpPr>
        <dsp:cNvPr id="0" name=""/>
        <dsp:cNvSpPr/>
      </dsp:nvSpPr>
      <dsp:spPr>
        <a:xfrm>
          <a:off x="710" y="1933452"/>
          <a:ext cx="1501875" cy="94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Explored university library website, identified </a:t>
          </a:r>
          <a:r>
            <a:rPr lang="en-US" sz="1100" kern="1200" err="1"/>
            <a:t>WorldCat</a:t>
          </a:r>
          <a:r>
            <a:rPr lang="en-US" sz="1100" kern="1200"/>
            <a:t> as the primary data source for book details.</a:t>
          </a:r>
        </a:p>
      </dsp:txBody>
      <dsp:txXfrm>
        <a:off x="710" y="1933452"/>
        <a:ext cx="1501875" cy="942691"/>
      </dsp:txXfrm>
    </dsp:sp>
    <dsp:sp modelId="{C4D05470-702A-4463-84A9-115DC10D6995}">
      <dsp:nvSpPr>
        <dsp:cNvPr id="0" name=""/>
        <dsp:cNvSpPr/>
      </dsp:nvSpPr>
      <dsp:spPr>
        <a:xfrm>
          <a:off x="2253522" y="843240"/>
          <a:ext cx="525656" cy="525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79E63-1B3B-482B-8F58-8C90135A26DC}">
      <dsp:nvSpPr>
        <dsp:cNvPr id="0" name=""/>
        <dsp:cNvSpPr/>
      </dsp:nvSpPr>
      <dsp:spPr>
        <a:xfrm>
          <a:off x="1765413" y="1456311"/>
          <a:ext cx="1501875" cy="43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API Access Hurdle</a:t>
          </a:r>
          <a:endParaRPr lang="en-US" sz="1400" kern="1200"/>
        </a:p>
      </dsp:txBody>
      <dsp:txXfrm>
        <a:off x="1765413" y="1456311"/>
        <a:ext cx="1501875" cy="436482"/>
      </dsp:txXfrm>
    </dsp:sp>
    <dsp:sp modelId="{EFCA6F52-2A88-4B2B-8EC5-A6639170BB46}">
      <dsp:nvSpPr>
        <dsp:cNvPr id="0" name=""/>
        <dsp:cNvSpPr/>
      </dsp:nvSpPr>
      <dsp:spPr>
        <a:xfrm>
          <a:off x="1765413" y="1933452"/>
          <a:ext cx="1501875" cy="94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Faced security restrictions with </a:t>
          </a:r>
          <a:r>
            <a:rPr lang="en-US" sz="1100" kern="1200" err="1"/>
            <a:t>WorldCat</a:t>
          </a:r>
          <a:r>
            <a:rPr lang="en-US" sz="1100" kern="1200"/>
            <a:t> API, hindering direct access.</a:t>
          </a:r>
        </a:p>
      </dsp:txBody>
      <dsp:txXfrm>
        <a:off x="1765413" y="1933452"/>
        <a:ext cx="1501875" cy="942691"/>
      </dsp:txXfrm>
    </dsp:sp>
    <dsp:sp modelId="{3B1B38B0-BA93-4205-ADB4-26D235205165}">
      <dsp:nvSpPr>
        <dsp:cNvPr id="0" name=""/>
        <dsp:cNvSpPr/>
      </dsp:nvSpPr>
      <dsp:spPr>
        <a:xfrm>
          <a:off x="4018225" y="843240"/>
          <a:ext cx="525656" cy="525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4A036-0F47-4D6C-9C3B-6630CB246F2A}">
      <dsp:nvSpPr>
        <dsp:cNvPr id="0" name=""/>
        <dsp:cNvSpPr/>
      </dsp:nvSpPr>
      <dsp:spPr>
        <a:xfrm>
          <a:off x="3530116" y="1456311"/>
          <a:ext cx="1501875" cy="43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Calibri"/>
              <a:ea typeface="Calibri"/>
              <a:cs typeface="Calibri"/>
            </a:rPr>
            <a:t>Explore Alternate options</a:t>
          </a:r>
        </a:p>
      </dsp:txBody>
      <dsp:txXfrm>
        <a:off x="3530116" y="1456311"/>
        <a:ext cx="1501875" cy="436482"/>
      </dsp:txXfrm>
    </dsp:sp>
    <dsp:sp modelId="{78CCE543-D0ED-420A-9C18-826B00E0A976}">
      <dsp:nvSpPr>
        <dsp:cNvPr id="0" name=""/>
        <dsp:cNvSpPr/>
      </dsp:nvSpPr>
      <dsp:spPr>
        <a:xfrm>
          <a:off x="3530116" y="1933452"/>
          <a:ext cx="1501875" cy="94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ea typeface="Calibri"/>
              <a:cs typeface="Calibri"/>
            </a:rPr>
            <a:t>Searched for existing datasets (</a:t>
          </a:r>
          <a:r>
            <a:rPr lang="en-US" sz="1100" b="0" kern="1200" err="1">
              <a:latin typeface="Calibri"/>
              <a:ea typeface="Calibri"/>
              <a:cs typeface="Calibri"/>
            </a:rPr>
            <a:t>Kaggle,dataworld</a:t>
          </a:r>
          <a:r>
            <a:rPr lang="en-US" sz="1100" b="0" kern="1200">
              <a:latin typeface="Calibri"/>
              <a:ea typeface="Calibri"/>
              <a:cs typeface="Calibri"/>
            </a:rPr>
            <a:t>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ea typeface="Calibri"/>
              <a:cs typeface="Calibri"/>
            </a:rPr>
            <a:t>Scrapped from Anna's archive directory</a:t>
          </a:r>
          <a:endParaRPr lang="en-US" sz="1100" kern="1200"/>
        </a:p>
      </dsp:txBody>
      <dsp:txXfrm>
        <a:off x="3530116" y="1933452"/>
        <a:ext cx="1501875" cy="942691"/>
      </dsp:txXfrm>
    </dsp:sp>
    <dsp:sp modelId="{78FD18EA-6614-41F2-9EFD-9ABBF259E24B}">
      <dsp:nvSpPr>
        <dsp:cNvPr id="0" name=""/>
        <dsp:cNvSpPr/>
      </dsp:nvSpPr>
      <dsp:spPr>
        <a:xfrm>
          <a:off x="5782929" y="843240"/>
          <a:ext cx="525656" cy="525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680D9-DACE-42A1-B1F8-82A933973E81}">
      <dsp:nvSpPr>
        <dsp:cNvPr id="0" name=""/>
        <dsp:cNvSpPr/>
      </dsp:nvSpPr>
      <dsp:spPr>
        <a:xfrm>
          <a:off x="5294819" y="1456311"/>
          <a:ext cx="1501875" cy="43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Adaptation with Google Books API</a:t>
          </a:r>
          <a:endParaRPr lang="en-US" sz="1400" kern="1200"/>
        </a:p>
      </dsp:txBody>
      <dsp:txXfrm>
        <a:off x="5294819" y="1456311"/>
        <a:ext cx="1501875" cy="436482"/>
      </dsp:txXfrm>
    </dsp:sp>
    <dsp:sp modelId="{D4066D8C-C0BE-420A-8D8F-B1FC13FBDCA2}">
      <dsp:nvSpPr>
        <dsp:cNvPr id="0" name=""/>
        <dsp:cNvSpPr/>
      </dsp:nvSpPr>
      <dsp:spPr>
        <a:xfrm>
          <a:off x="5294819" y="1933452"/>
          <a:ext cx="1501875" cy="94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Transitioned to Google Books API for fetching book details.</a:t>
          </a:r>
        </a:p>
      </dsp:txBody>
      <dsp:txXfrm>
        <a:off x="5294819" y="1933452"/>
        <a:ext cx="1501875" cy="942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FB027-7D49-47B1-9F5B-1E91509223F4}">
      <dsp:nvSpPr>
        <dsp:cNvPr id="0" name=""/>
        <dsp:cNvSpPr/>
      </dsp:nvSpPr>
      <dsp:spPr>
        <a:xfrm>
          <a:off x="28401" y="615569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7303F-EAC2-4C1C-946B-04FCF9A7BF00}">
      <dsp:nvSpPr>
        <dsp:cNvPr id="0" name=""/>
        <dsp:cNvSpPr/>
      </dsp:nvSpPr>
      <dsp:spPr>
        <a:xfrm>
          <a:off x="200449" y="787617"/>
          <a:ext cx="475180" cy="475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5F135-3AB2-46CE-A3D9-439A7597FF94}">
      <dsp:nvSpPr>
        <dsp:cNvPr id="0" name=""/>
        <dsp:cNvSpPr/>
      </dsp:nvSpPr>
      <dsp:spPr>
        <a:xfrm>
          <a:off x="1023236" y="615569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1. Direct API Access: </a:t>
          </a:r>
          <a:r>
            <a:rPr lang="en-US" sz="1100" kern="1200">
              <a:latin typeface="Times New Roman"/>
              <a:cs typeface="Times New Roman"/>
            </a:rPr>
            <a:t>Restricted API access in </a:t>
          </a:r>
          <a:r>
            <a:rPr lang="en-US" sz="1100" kern="1200" err="1">
              <a:latin typeface="Times New Roman"/>
              <a:cs typeface="Times New Roman"/>
            </a:rPr>
            <a:t>WorldCat</a:t>
          </a:r>
          <a:r>
            <a:rPr lang="en-US" sz="1100" kern="1200">
              <a:latin typeface="Times New Roman"/>
              <a:cs typeface="Times New Roman"/>
            </a:rPr>
            <a:t> forced us to switch to Google Books' open API.</a:t>
          </a:r>
        </a:p>
      </dsp:txBody>
      <dsp:txXfrm>
        <a:off x="1023236" y="615569"/>
        <a:ext cx="1931151" cy="819276"/>
      </dsp:txXfrm>
    </dsp:sp>
    <dsp:sp modelId="{1A43CE35-65A4-4568-8F3D-EFD617D4EBF3}">
      <dsp:nvSpPr>
        <dsp:cNvPr id="0" name=""/>
        <dsp:cNvSpPr/>
      </dsp:nvSpPr>
      <dsp:spPr>
        <a:xfrm>
          <a:off x="3290876" y="615569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B90A4-F7F2-4D24-A4FF-66AE1B5B0C86}">
      <dsp:nvSpPr>
        <dsp:cNvPr id="0" name=""/>
        <dsp:cNvSpPr/>
      </dsp:nvSpPr>
      <dsp:spPr>
        <a:xfrm>
          <a:off x="3462924" y="787617"/>
          <a:ext cx="475180" cy="475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1E47C-EA85-46FB-920E-C315E7015CEC}">
      <dsp:nvSpPr>
        <dsp:cNvPr id="0" name=""/>
        <dsp:cNvSpPr/>
      </dsp:nvSpPr>
      <dsp:spPr>
        <a:xfrm>
          <a:off x="4285712" y="615569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2. Simplified Extraction:</a:t>
          </a:r>
          <a:r>
            <a:rPr lang="en-US" sz="1100" kern="1200">
              <a:latin typeface="Times New Roman"/>
              <a:cs typeface="Times New Roman"/>
            </a:rPr>
            <a:t> This streamlined the data gathering process compared to the potentially complex methods required for </a:t>
          </a:r>
          <a:r>
            <a:rPr lang="en-US" sz="1100" kern="1200" err="1">
              <a:latin typeface="Times New Roman"/>
              <a:cs typeface="Times New Roman"/>
            </a:rPr>
            <a:t>WorldCat</a:t>
          </a:r>
          <a:r>
            <a:rPr lang="en-US" sz="1100" kern="1200">
              <a:latin typeface="Times New Roman"/>
              <a:cs typeface="Times New Roman"/>
            </a:rPr>
            <a:t>.</a:t>
          </a:r>
        </a:p>
      </dsp:txBody>
      <dsp:txXfrm>
        <a:off x="4285712" y="615569"/>
        <a:ext cx="1931151" cy="819276"/>
      </dsp:txXfrm>
    </dsp:sp>
    <dsp:sp modelId="{8AEC35F9-B05B-4C1E-98CD-9B91BEB0EDDA}">
      <dsp:nvSpPr>
        <dsp:cNvPr id="0" name=""/>
        <dsp:cNvSpPr/>
      </dsp:nvSpPr>
      <dsp:spPr>
        <a:xfrm>
          <a:off x="28401" y="2385035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0F540-C1AB-46AA-9DBC-51EEF394CC65}">
      <dsp:nvSpPr>
        <dsp:cNvPr id="0" name=""/>
        <dsp:cNvSpPr/>
      </dsp:nvSpPr>
      <dsp:spPr>
        <a:xfrm>
          <a:off x="200449" y="2557083"/>
          <a:ext cx="475180" cy="475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090E4-B860-4BD5-8070-00ADB1C01869}">
      <dsp:nvSpPr>
        <dsp:cNvPr id="0" name=""/>
        <dsp:cNvSpPr/>
      </dsp:nvSpPr>
      <dsp:spPr>
        <a:xfrm>
          <a:off x="1023236" y="2385035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3. Scalability:</a:t>
          </a:r>
          <a:r>
            <a:rPr lang="en-US" sz="1100" kern="1200">
              <a:latin typeface="Times New Roman"/>
              <a:cs typeface="Times New Roman"/>
            </a:rPr>
            <a:t> Google Books API provided a robust and scalable platform for retrieving book information. This allowed for handling larger datasets easily.</a:t>
          </a:r>
        </a:p>
      </dsp:txBody>
      <dsp:txXfrm>
        <a:off x="1023236" y="2385035"/>
        <a:ext cx="1931151" cy="819276"/>
      </dsp:txXfrm>
    </dsp:sp>
    <dsp:sp modelId="{669E4430-155F-444A-9F30-75937FFE667B}">
      <dsp:nvSpPr>
        <dsp:cNvPr id="0" name=""/>
        <dsp:cNvSpPr/>
      </dsp:nvSpPr>
      <dsp:spPr>
        <a:xfrm>
          <a:off x="3290876" y="2385035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E5F4C-568E-4DCE-B36E-0470761FAB92}">
      <dsp:nvSpPr>
        <dsp:cNvPr id="0" name=""/>
        <dsp:cNvSpPr/>
      </dsp:nvSpPr>
      <dsp:spPr>
        <a:xfrm>
          <a:off x="3462924" y="2557083"/>
          <a:ext cx="475180" cy="4751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60820-4E40-4AC6-ACF3-8C3A383F4524}">
      <dsp:nvSpPr>
        <dsp:cNvPr id="0" name=""/>
        <dsp:cNvSpPr/>
      </dsp:nvSpPr>
      <dsp:spPr>
        <a:xfrm>
          <a:off x="4285712" y="2385035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4. Data Alignment:</a:t>
          </a:r>
          <a:r>
            <a:rPr lang="en-US" sz="1100" kern="1200">
              <a:latin typeface="Times New Roman"/>
              <a:cs typeface="Times New Roman"/>
            </a:rPr>
            <a:t> The extracted information from Google Books API aligned seamlessly with the existing dataset from </a:t>
          </a:r>
          <a:r>
            <a:rPr lang="en-US" sz="1100" kern="1200" err="1">
              <a:latin typeface="Times New Roman"/>
              <a:cs typeface="Times New Roman"/>
            </a:rPr>
            <a:t>WorldCat</a:t>
          </a:r>
          <a:r>
            <a:rPr lang="en-US" sz="1100" kern="1200">
              <a:latin typeface="Times New Roman"/>
              <a:cs typeface="Times New Roman"/>
            </a:rPr>
            <a:t>, ensuring consistency and compatibility</a:t>
          </a:r>
        </a:p>
      </dsp:txBody>
      <dsp:txXfrm>
        <a:off x="4285712" y="2385035"/>
        <a:ext cx="1931151" cy="819276"/>
      </dsp:txXfrm>
    </dsp:sp>
    <dsp:sp modelId="{06964A1E-DB61-43FE-A27F-A2BA39600709}">
      <dsp:nvSpPr>
        <dsp:cNvPr id="0" name=""/>
        <dsp:cNvSpPr/>
      </dsp:nvSpPr>
      <dsp:spPr>
        <a:xfrm>
          <a:off x="28401" y="4154500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7A7AE-EE73-4998-A4F8-EC896D7FB8CF}">
      <dsp:nvSpPr>
        <dsp:cNvPr id="0" name=""/>
        <dsp:cNvSpPr/>
      </dsp:nvSpPr>
      <dsp:spPr>
        <a:xfrm>
          <a:off x="200449" y="4326548"/>
          <a:ext cx="475180" cy="4751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A169A-4B80-4434-9937-44680E990F7A}">
      <dsp:nvSpPr>
        <dsp:cNvPr id="0" name=""/>
        <dsp:cNvSpPr/>
      </dsp:nvSpPr>
      <dsp:spPr>
        <a:xfrm>
          <a:off x="1023236" y="4154500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5. Openness and Accessibility:</a:t>
          </a:r>
          <a:r>
            <a:rPr lang="en-US" sz="1100" kern="1200">
              <a:latin typeface="Times New Roman"/>
              <a:cs typeface="Times New Roman"/>
            </a:rPr>
            <a:t> Google Books promotes an open access philosophy, providing a vast collection of books and resources publicly available. </a:t>
          </a:r>
        </a:p>
      </dsp:txBody>
      <dsp:txXfrm>
        <a:off x="1023236" y="4154500"/>
        <a:ext cx="1931151" cy="819276"/>
      </dsp:txXfrm>
    </dsp:sp>
    <dsp:sp modelId="{3B6981CC-260F-4B17-A31B-545D48D0106C}">
      <dsp:nvSpPr>
        <dsp:cNvPr id="0" name=""/>
        <dsp:cNvSpPr/>
      </dsp:nvSpPr>
      <dsp:spPr>
        <a:xfrm>
          <a:off x="3290876" y="4154500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2B6C8-108D-499B-A649-0585A59DE6A5}">
      <dsp:nvSpPr>
        <dsp:cNvPr id="0" name=""/>
        <dsp:cNvSpPr/>
      </dsp:nvSpPr>
      <dsp:spPr>
        <a:xfrm>
          <a:off x="3462924" y="4326548"/>
          <a:ext cx="475180" cy="4751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510A6-9417-43E7-809F-0953E28858FA}">
      <dsp:nvSpPr>
        <dsp:cNvPr id="0" name=""/>
        <dsp:cNvSpPr/>
      </dsp:nvSpPr>
      <dsp:spPr>
        <a:xfrm>
          <a:off x="4285712" y="4154500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6. Technology Stack Alignment:</a:t>
          </a:r>
          <a:r>
            <a:rPr lang="en-US" sz="1100" kern="1200">
              <a:latin typeface="Times New Roman"/>
              <a:cs typeface="Times New Roman"/>
            </a:rPr>
            <a:t> As Google Books is a widely used platform with established libraries and frameworks, switching to its API facilitated easier integration.</a:t>
          </a:r>
        </a:p>
      </dsp:txBody>
      <dsp:txXfrm>
        <a:off x="4285712" y="4154500"/>
        <a:ext cx="1931151" cy="819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FF9CD-0C03-4D5C-A1E1-B9DE3F6C3D73}">
      <dsp:nvSpPr>
        <dsp:cNvPr id="0" name=""/>
        <dsp:cNvSpPr/>
      </dsp:nvSpPr>
      <dsp:spPr>
        <a:xfrm>
          <a:off x="1346438" y="201462"/>
          <a:ext cx="560039" cy="560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E408A-6B11-42AE-90BE-966014A165AA}">
      <dsp:nvSpPr>
        <dsp:cNvPr id="0" name=""/>
        <dsp:cNvSpPr/>
      </dsp:nvSpPr>
      <dsp:spPr>
        <a:xfrm>
          <a:off x="1004191" y="948193"/>
          <a:ext cx="1244531" cy="49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Google Books API Integration: </a:t>
          </a:r>
          <a:endParaRPr lang="en-US" sz="1400" kern="1200"/>
        </a:p>
      </dsp:txBody>
      <dsp:txXfrm>
        <a:off x="1004191" y="948193"/>
        <a:ext cx="1244531" cy="497812"/>
      </dsp:txXfrm>
    </dsp:sp>
    <dsp:sp modelId="{B9B8D6B2-A13B-4619-9145-E6EB095DE6A0}">
      <dsp:nvSpPr>
        <dsp:cNvPr id="0" name=""/>
        <dsp:cNvSpPr/>
      </dsp:nvSpPr>
      <dsp:spPr>
        <a:xfrm>
          <a:off x="2808762" y="201462"/>
          <a:ext cx="560039" cy="560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C5FFE-077F-49F3-9EE6-ACCB0A82F15B}">
      <dsp:nvSpPr>
        <dsp:cNvPr id="0" name=""/>
        <dsp:cNvSpPr/>
      </dsp:nvSpPr>
      <dsp:spPr>
        <a:xfrm>
          <a:off x="2466516" y="948193"/>
          <a:ext cx="1244531" cy="49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multiple API Key</a:t>
          </a:r>
        </a:p>
      </dsp:txBody>
      <dsp:txXfrm>
        <a:off x="2466516" y="948193"/>
        <a:ext cx="1244531" cy="497812"/>
      </dsp:txXfrm>
    </dsp:sp>
    <dsp:sp modelId="{773C78D9-1745-41DF-8B70-D02642027210}">
      <dsp:nvSpPr>
        <dsp:cNvPr id="0" name=""/>
        <dsp:cNvSpPr/>
      </dsp:nvSpPr>
      <dsp:spPr>
        <a:xfrm>
          <a:off x="4271086" y="201462"/>
          <a:ext cx="560039" cy="560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CC046-64E7-4F4A-8F7B-A860A657BD2A}">
      <dsp:nvSpPr>
        <dsp:cNvPr id="0" name=""/>
        <dsp:cNvSpPr/>
      </dsp:nvSpPr>
      <dsp:spPr>
        <a:xfrm>
          <a:off x="3928840" y="948193"/>
          <a:ext cx="1244531" cy="49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Books</a:t>
          </a:r>
        </a:p>
      </dsp:txBody>
      <dsp:txXfrm>
        <a:off x="3928840" y="948193"/>
        <a:ext cx="1244531" cy="497812"/>
      </dsp:txXfrm>
    </dsp:sp>
    <dsp:sp modelId="{D40C9632-4751-4970-A2B3-603266318CBF}">
      <dsp:nvSpPr>
        <dsp:cNvPr id="0" name=""/>
        <dsp:cNvSpPr/>
      </dsp:nvSpPr>
      <dsp:spPr>
        <a:xfrm>
          <a:off x="5733410" y="201462"/>
          <a:ext cx="560039" cy="560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77B92-9E9C-4B5D-88DB-3A92175C39A0}">
      <dsp:nvSpPr>
        <dsp:cNvPr id="0" name=""/>
        <dsp:cNvSpPr/>
      </dsp:nvSpPr>
      <dsp:spPr>
        <a:xfrm>
          <a:off x="5391164" y="948193"/>
          <a:ext cx="1244531" cy="49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Send API Requests</a:t>
          </a:r>
        </a:p>
      </dsp:txBody>
      <dsp:txXfrm>
        <a:off x="5391164" y="948193"/>
        <a:ext cx="1244531" cy="497812"/>
      </dsp:txXfrm>
    </dsp:sp>
    <dsp:sp modelId="{B38D0119-C258-47E5-863B-99D8E62ADCDF}">
      <dsp:nvSpPr>
        <dsp:cNvPr id="0" name=""/>
        <dsp:cNvSpPr/>
      </dsp:nvSpPr>
      <dsp:spPr>
        <a:xfrm>
          <a:off x="7195734" y="201462"/>
          <a:ext cx="560039" cy="5600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AF3A3-6BF8-4B1A-A602-AF48187560CA}">
      <dsp:nvSpPr>
        <dsp:cNvPr id="0" name=""/>
        <dsp:cNvSpPr/>
      </dsp:nvSpPr>
      <dsp:spPr>
        <a:xfrm>
          <a:off x="6853488" y="948193"/>
          <a:ext cx="1244531" cy="49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Extract &amp; Store Data</a:t>
          </a:r>
        </a:p>
      </dsp:txBody>
      <dsp:txXfrm>
        <a:off x="6853488" y="948193"/>
        <a:ext cx="1244531" cy="497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274DF-3C06-4B54-82EC-AD9E5B4148F4}">
      <dsp:nvSpPr>
        <dsp:cNvPr id="0" name=""/>
        <dsp:cNvSpPr/>
      </dsp:nvSpPr>
      <dsp:spPr>
        <a:xfrm>
          <a:off x="644529" y="73840"/>
          <a:ext cx="534726" cy="534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D7E71-4A2A-4AD2-BAD6-7FF5FD81DC9C}">
      <dsp:nvSpPr>
        <dsp:cNvPr id="0" name=""/>
        <dsp:cNvSpPr/>
      </dsp:nvSpPr>
      <dsp:spPr>
        <a:xfrm>
          <a:off x="317752" y="786898"/>
          <a:ext cx="1188281" cy="47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Limitations of Google Books API:</a:t>
          </a:r>
        </a:p>
      </dsp:txBody>
      <dsp:txXfrm>
        <a:off x="317752" y="786898"/>
        <a:ext cx="1188281" cy="475312"/>
      </dsp:txXfrm>
    </dsp:sp>
    <dsp:sp modelId="{135D318E-3AD2-490B-B1A1-BE0FC4C09F14}">
      <dsp:nvSpPr>
        <dsp:cNvPr id="0" name=""/>
        <dsp:cNvSpPr/>
      </dsp:nvSpPr>
      <dsp:spPr>
        <a:xfrm>
          <a:off x="2040760" y="73840"/>
          <a:ext cx="534726" cy="5347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B8951-11AB-4587-A49B-474D60C57C22}">
      <dsp:nvSpPr>
        <dsp:cNvPr id="0" name=""/>
        <dsp:cNvSpPr/>
      </dsp:nvSpPr>
      <dsp:spPr>
        <a:xfrm>
          <a:off x="1713982" y="786898"/>
          <a:ext cx="1188281" cy="47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Daily Quota</a:t>
          </a:r>
          <a:r>
            <a:rPr lang="en-US" sz="1100" kern="1200"/>
            <a:t>: Faced constraints on the number of requests allowed per day with Google Books API.</a:t>
          </a:r>
        </a:p>
      </dsp:txBody>
      <dsp:txXfrm>
        <a:off x="1713982" y="786898"/>
        <a:ext cx="1188281" cy="475312"/>
      </dsp:txXfrm>
    </dsp:sp>
    <dsp:sp modelId="{BB699707-D91E-4555-896C-D97309FCA9E6}">
      <dsp:nvSpPr>
        <dsp:cNvPr id="0" name=""/>
        <dsp:cNvSpPr/>
      </dsp:nvSpPr>
      <dsp:spPr>
        <a:xfrm>
          <a:off x="3436990" y="73840"/>
          <a:ext cx="534726" cy="5347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87ECF-7BEB-492C-8020-1992B05971F2}">
      <dsp:nvSpPr>
        <dsp:cNvPr id="0" name=""/>
        <dsp:cNvSpPr/>
      </dsp:nvSpPr>
      <dsp:spPr>
        <a:xfrm>
          <a:off x="3110213" y="786898"/>
          <a:ext cx="1188281" cy="47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Extraction Time</a:t>
          </a:r>
          <a:r>
            <a:rPr lang="en-US" sz="1100" kern="1200"/>
            <a:t>: Due to the daily quota limitations, it took us three weeks to extract over 100,000 book entries.</a:t>
          </a:r>
        </a:p>
      </dsp:txBody>
      <dsp:txXfrm>
        <a:off x="3110213" y="786898"/>
        <a:ext cx="1188281" cy="4753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45F44-B5E3-48F3-B02A-8E23B6D43AA5}">
      <dsp:nvSpPr>
        <dsp:cNvPr id="0" name=""/>
        <dsp:cNvSpPr/>
      </dsp:nvSpPr>
      <dsp:spPr>
        <a:xfrm>
          <a:off x="1117884" y="306624"/>
          <a:ext cx="4414132" cy="4414132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Data Extraction Milestone: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Successfully extracted over 100,000 records using the Google Books API.</a:t>
          </a:r>
        </a:p>
      </dsp:txBody>
      <dsp:txXfrm>
        <a:off x="3372245" y="779567"/>
        <a:ext cx="1287455" cy="945885"/>
      </dsp:txXfrm>
    </dsp:sp>
    <dsp:sp modelId="{1200BCAE-079A-47D9-81CA-E00414C2DFDE}">
      <dsp:nvSpPr>
        <dsp:cNvPr id="0" name=""/>
        <dsp:cNvSpPr/>
      </dsp:nvSpPr>
      <dsp:spPr>
        <a:xfrm>
          <a:off x="986511" y="534162"/>
          <a:ext cx="4414132" cy="4414132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Utilizing Excel for Cleaning: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Employed Excel for efficient data cleaning and processing.</a:t>
          </a:r>
        </a:p>
      </dsp:txBody>
      <dsp:txXfrm>
        <a:off x="4008090" y="2294560"/>
        <a:ext cx="1334749" cy="893336"/>
      </dsp:txXfrm>
    </dsp:sp>
    <dsp:sp modelId="{4F4B9807-9E40-4815-9B1E-5BC596E6B0E0}">
      <dsp:nvSpPr>
        <dsp:cNvPr id="0" name=""/>
        <dsp:cNvSpPr/>
      </dsp:nvSpPr>
      <dsp:spPr>
        <a:xfrm>
          <a:off x="986511" y="534162"/>
          <a:ext cx="4414132" cy="4414132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Removing Duplicates: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Initial step involved identifying and eliminating duplicate entries within the dataset.</a:t>
          </a:r>
        </a:p>
      </dsp:txBody>
      <dsp:txXfrm>
        <a:off x="3240872" y="3529467"/>
        <a:ext cx="1287455" cy="945885"/>
      </dsp:txXfrm>
    </dsp:sp>
    <dsp:sp modelId="{9A6D90C1-AC54-4BB4-AEAE-90E443B80B82}">
      <dsp:nvSpPr>
        <dsp:cNvPr id="0" name=""/>
        <dsp:cNvSpPr/>
      </dsp:nvSpPr>
      <dsp:spPr>
        <a:xfrm>
          <a:off x="986511" y="534162"/>
          <a:ext cx="4414132" cy="4414132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Handling Missing Values: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Checked for missing values across columns, replacing them with 'NA' for consistency.</a:t>
          </a:r>
        </a:p>
      </dsp:txBody>
      <dsp:txXfrm>
        <a:off x="1858828" y="3529467"/>
        <a:ext cx="1287455" cy="945885"/>
      </dsp:txXfrm>
    </dsp:sp>
    <dsp:sp modelId="{F82DC08A-E0BB-49E2-92FE-C8BF64B3FF1D}">
      <dsp:nvSpPr>
        <dsp:cNvPr id="0" name=""/>
        <dsp:cNvSpPr/>
      </dsp:nvSpPr>
      <dsp:spPr>
        <a:xfrm>
          <a:off x="986511" y="534162"/>
          <a:ext cx="4414132" cy="4414132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Special Character Removal: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Identified and removed special characters and Chinese characters in the dataset.</a:t>
          </a:r>
        </a:p>
      </dsp:txBody>
      <dsp:txXfrm>
        <a:off x="1054825" y="2294560"/>
        <a:ext cx="1334749" cy="893336"/>
      </dsp:txXfrm>
    </dsp:sp>
    <dsp:sp modelId="{23E1BCFF-D1C6-4ED0-8DF6-498A29E48DB3}">
      <dsp:nvSpPr>
        <dsp:cNvPr id="0" name=""/>
        <dsp:cNvSpPr/>
      </dsp:nvSpPr>
      <dsp:spPr>
        <a:xfrm>
          <a:off x="986511" y="534162"/>
          <a:ext cx="4414132" cy="4414132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Standardization: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Standardized entries where information was unavailable or not rated, marking them as 'NA.'</a:t>
          </a:r>
        </a:p>
      </dsp:txBody>
      <dsp:txXfrm>
        <a:off x="1858828" y="1007105"/>
        <a:ext cx="1287455" cy="945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4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ee Images : writing, line, red, letter, blue, craft, paper, write ...">
            <a:extLst>
              <a:ext uri="{FF2B5EF4-FFF2-40B4-BE49-F238E27FC236}">
                <a16:creationId xmlns:a16="http://schemas.microsoft.com/office/drawing/2014/main" id="{CEA1B3C7-C4F9-0C74-C6A7-440F107CD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" t="13608" r="591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018" y="2692198"/>
            <a:ext cx="7976592" cy="1038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Times New Roman"/>
                <a:cs typeface="Calibri Light"/>
              </a:rPr>
              <a:t>DATA DUMBLEDORE'S ARMY</a:t>
            </a:r>
            <a:endParaRPr lang="en-US" sz="4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42" y="3824456"/>
            <a:ext cx="4676501" cy="23081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/>
                <a:cs typeface="Calibri"/>
              </a:rPr>
              <a:t>BOOK GENIE </a:t>
            </a:r>
            <a:endParaRPr lang="en-US"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200">
                <a:solidFill>
                  <a:schemeClr val="bg1"/>
                </a:solidFill>
                <a:latin typeface="Times New Roman"/>
                <a:cs typeface="Calibri"/>
              </a:rPr>
              <a:t>SEJAL</a:t>
            </a:r>
            <a:br>
              <a:rPr lang="en-US" sz="2200">
                <a:latin typeface="Times New Roman"/>
                <a:cs typeface="Calibri"/>
              </a:rPr>
            </a:br>
            <a:r>
              <a:rPr lang="en-US" sz="2200">
                <a:solidFill>
                  <a:schemeClr val="bg1"/>
                </a:solidFill>
                <a:latin typeface="Times New Roman"/>
                <a:cs typeface="Calibri"/>
              </a:rPr>
              <a:t>SHREEYA</a:t>
            </a:r>
            <a:br>
              <a:rPr lang="en-US" sz="2200">
                <a:latin typeface="Times New Roman"/>
                <a:cs typeface="Calibri"/>
              </a:rPr>
            </a:br>
            <a:r>
              <a:rPr lang="en-US" sz="2200">
                <a:solidFill>
                  <a:schemeClr val="bg1"/>
                </a:solidFill>
                <a:latin typeface="Times New Roman"/>
                <a:cs typeface="Calibri"/>
              </a:rPr>
              <a:t>VEDANT</a:t>
            </a:r>
            <a:br>
              <a:rPr lang="en-US" sz="2200">
                <a:latin typeface="Times New Roman"/>
                <a:cs typeface="Calibri"/>
              </a:rPr>
            </a:br>
            <a:r>
              <a:rPr lang="en-US" sz="2200">
                <a:solidFill>
                  <a:schemeClr val="bg1"/>
                </a:solidFill>
                <a:latin typeface="Times New Roman"/>
                <a:cs typeface="Calibri"/>
              </a:rPr>
              <a:t>YURAJA</a:t>
            </a:r>
          </a:p>
        </p:txBody>
      </p:sp>
      <p:pic>
        <p:nvPicPr>
          <p:cNvPr id="5" name="Picture 4" descr="A yellow and red logo&#10;&#10;Description automatically generated">
            <a:extLst>
              <a:ext uri="{FF2B5EF4-FFF2-40B4-BE49-F238E27FC236}">
                <a16:creationId xmlns:a16="http://schemas.microsoft.com/office/drawing/2014/main" id="{99A01514-8F36-C4EC-3F28-A922E5B8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93" y="224625"/>
            <a:ext cx="2466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EC67-976A-8584-C1E4-15E40104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" y="187056"/>
            <a:ext cx="12360442" cy="72398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DATA ANALYSIS- MODEL CREATION ( </a:t>
            </a:r>
            <a:r>
              <a:rPr lang="en-US" sz="2500">
                <a:latin typeface="Times New Roman"/>
                <a:ea typeface="Calibri Light"/>
                <a:cs typeface="Calibri Light"/>
              </a:rPr>
              <a:t>PRE-PROCESSING </a:t>
            </a:r>
            <a:r>
              <a:rPr lang="en-US">
                <a:latin typeface="Times New Roman"/>
                <a:ea typeface="Calibri Light"/>
                <a:cs typeface="Calibri Light"/>
              </a:rPr>
              <a:t>)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0CEE040-3F94-B3E0-C80E-47B05A69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0" y="1008774"/>
            <a:ext cx="6623639" cy="3686630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BCF0818-9186-D90B-7AE1-749BDC73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9" y="4695831"/>
            <a:ext cx="5478255" cy="1203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EE9F1-1CC6-ADA1-C70C-8DE79AEFAF8C}"/>
              </a:ext>
            </a:extLst>
          </p:cNvPr>
          <p:cNvSpPr txBox="1"/>
          <p:nvPr/>
        </p:nvSpPr>
        <p:spPr>
          <a:xfrm>
            <a:off x="6926239" y="841612"/>
            <a:ext cx="4642512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1600"/>
            </a:br>
            <a:r>
              <a:rPr lang="en-US" sz="1600" b="1">
                <a:ea typeface="+mn-lt"/>
                <a:cs typeface="+mn-lt"/>
              </a:rPr>
              <a:t>Purpose:</a:t>
            </a:r>
            <a:r>
              <a:rPr lang="en-US" sz="1600">
                <a:ea typeface="+mn-lt"/>
                <a:cs typeface="+mn-lt"/>
              </a:rPr>
              <a:t> The purpose is to preprocess and clean textual data in a Pandas </a:t>
            </a:r>
            <a:r>
              <a:rPr lang="en-US" sz="1600" err="1">
                <a:ea typeface="+mn-lt"/>
                <a:cs typeface="+mn-lt"/>
              </a:rPr>
              <a:t>DataFrame</a:t>
            </a:r>
            <a:r>
              <a:rPr lang="en-US" sz="1600">
                <a:ea typeface="+mn-lt"/>
                <a:cs typeface="+mn-lt"/>
              </a:rPr>
              <a:t>.</a:t>
            </a:r>
          </a:p>
          <a:p>
            <a:endParaRPr lang="en-US" sz="1600">
              <a:cs typeface="Calibri"/>
            </a:endParaRPr>
          </a:p>
          <a:p>
            <a:r>
              <a:rPr lang="en-US" sz="1600" b="1">
                <a:ea typeface="+mn-lt"/>
                <a:cs typeface="+mn-lt"/>
              </a:rPr>
              <a:t>Key Steps:</a:t>
            </a:r>
            <a:endParaRPr lang="en-US" sz="1600">
              <a:cs typeface="Calibri"/>
            </a:endParaRPr>
          </a:p>
          <a:p>
            <a:r>
              <a:rPr lang="en-US" sz="1600" b="1">
                <a:ea typeface="+mn-lt"/>
                <a:cs typeface="+mn-lt"/>
              </a:rPr>
              <a:t>Define Text Preprocessing Function: </a:t>
            </a:r>
            <a:endParaRPr lang="en-US" sz="16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</a:t>
            </a:r>
            <a:r>
              <a:rPr lang="en-US" sz="1600" b="1" err="1">
                <a:latin typeface="Calibri"/>
                <a:ea typeface="+mn-lt"/>
                <a:cs typeface="+mn-lt"/>
              </a:rPr>
              <a:t>preprocess_text</a:t>
            </a:r>
            <a:r>
              <a:rPr lang="en-US" sz="1600">
                <a:ea typeface="+mn-lt"/>
                <a:cs typeface="+mn-lt"/>
              </a:rPr>
              <a:t> function performs Tokenization, Lowercasing, </a:t>
            </a:r>
            <a:r>
              <a:rPr lang="en-US" sz="1600" err="1">
                <a:ea typeface="+mn-lt"/>
                <a:cs typeface="+mn-lt"/>
              </a:rPr>
              <a:t>Stopword</a:t>
            </a:r>
            <a:r>
              <a:rPr lang="en-US" sz="1600">
                <a:ea typeface="+mn-lt"/>
                <a:cs typeface="+mn-lt"/>
              </a:rPr>
              <a:t> Removal, Stemming and Combining Tokens</a:t>
            </a:r>
            <a:endParaRPr lang="en-US" sz="1600">
              <a:cs typeface="Calibri"/>
            </a:endParaRPr>
          </a:p>
          <a:p>
            <a:r>
              <a:rPr lang="en-US" sz="1600" b="1">
                <a:ea typeface="+mn-lt"/>
                <a:cs typeface="+mn-lt"/>
              </a:rPr>
              <a:t>Apply Preprocessing to </a:t>
            </a:r>
            <a:r>
              <a:rPr lang="en-US" sz="1600" b="1" err="1">
                <a:ea typeface="+mn-lt"/>
                <a:cs typeface="+mn-lt"/>
              </a:rPr>
              <a:t>DataFrame</a:t>
            </a:r>
            <a:r>
              <a:rPr lang="en-US" sz="1600" b="1">
                <a:ea typeface="+mn-lt"/>
                <a:cs typeface="+mn-lt"/>
              </a:rPr>
              <a:t> Columns: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</a:t>
            </a:r>
            <a:r>
              <a:rPr lang="en-US" sz="1600" b="1" err="1">
                <a:latin typeface="Calibri"/>
                <a:cs typeface="Calibri"/>
              </a:rPr>
              <a:t>preprocess_text</a:t>
            </a:r>
            <a:r>
              <a:rPr lang="en-US" sz="1600">
                <a:ea typeface="+mn-lt"/>
                <a:cs typeface="+mn-lt"/>
              </a:rPr>
              <a:t> function is applied to specific columns in the </a:t>
            </a:r>
            <a:r>
              <a:rPr lang="en-US" sz="1600" err="1">
                <a:ea typeface="+mn-lt"/>
                <a:cs typeface="+mn-lt"/>
              </a:rPr>
              <a:t>DataFrame</a:t>
            </a:r>
            <a:r>
              <a:rPr lang="en-US" sz="1600">
                <a:ea typeface="+mn-lt"/>
                <a:cs typeface="+mn-lt"/>
              </a:rPr>
              <a:t> ('Authors' and 'Categories')</a:t>
            </a:r>
            <a:endParaRPr lang="en-US" sz="1600">
              <a:cs typeface="Calibri"/>
            </a:endParaRPr>
          </a:p>
          <a:p>
            <a:r>
              <a:rPr lang="en-US" sz="1600" b="1">
                <a:ea typeface="+mn-lt"/>
                <a:cs typeface="+mn-lt"/>
              </a:rPr>
              <a:t>Combine Processed Features: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preprocessed text from 'Description', '</a:t>
            </a:r>
            <a:r>
              <a:rPr lang="en-US" sz="1600" err="1">
                <a:ea typeface="+mn-lt"/>
                <a:cs typeface="+mn-lt"/>
              </a:rPr>
              <a:t>Processed_Authors</a:t>
            </a:r>
            <a:r>
              <a:rPr lang="en-US" sz="1600">
                <a:ea typeface="+mn-lt"/>
                <a:cs typeface="+mn-lt"/>
              </a:rPr>
              <a:t>', and '</a:t>
            </a:r>
            <a:r>
              <a:rPr lang="en-US" sz="1600" err="1">
                <a:ea typeface="+mn-lt"/>
                <a:cs typeface="+mn-lt"/>
              </a:rPr>
              <a:t>Processed_Categories</a:t>
            </a:r>
            <a:r>
              <a:rPr lang="en-US" sz="1600">
                <a:ea typeface="+mn-lt"/>
                <a:cs typeface="+mn-lt"/>
              </a:rPr>
              <a:t>' columns is combined into a new column called '</a:t>
            </a:r>
            <a:r>
              <a:rPr lang="en-US" sz="1600" err="1">
                <a:ea typeface="+mn-lt"/>
                <a:cs typeface="+mn-lt"/>
              </a:rPr>
              <a:t>Combined_Features</a:t>
            </a:r>
            <a:r>
              <a:rPr lang="en-US" sz="1600">
                <a:ea typeface="+mn-lt"/>
                <a:cs typeface="+mn-lt"/>
              </a:rPr>
              <a:t>'.</a:t>
            </a:r>
          </a:p>
          <a:p>
            <a:r>
              <a:rPr lang="en-US" sz="1600" b="1">
                <a:ea typeface="+mn-lt"/>
                <a:cs typeface="+mn-lt"/>
              </a:rPr>
              <a:t>Suppression of Warnings: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code uses </a:t>
            </a:r>
            <a:r>
              <a:rPr lang="en-US" sz="1600" b="1" err="1">
                <a:latin typeface="Calibri"/>
                <a:cs typeface="Calibri"/>
              </a:rPr>
              <a:t>warnings.filterwarnings</a:t>
            </a:r>
            <a:r>
              <a:rPr lang="en-US" sz="1600" b="1">
                <a:latin typeface="Calibri"/>
                <a:cs typeface="Calibri"/>
              </a:rPr>
              <a:t>("ignore")</a:t>
            </a:r>
            <a:r>
              <a:rPr lang="en-US" sz="1600">
                <a:ea typeface="+mn-lt"/>
                <a:cs typeface="+mn-lt"/>
              </a:rPr>
              <a:t> to suppress unnecessary warnings, which can be helpful for cleaner output during execution.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341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39260-CE45-4038-2EAF-DA4259154F70}"/>
              </a:ext>
            </a:extLst>
          </p:cNvPr>
          <p:cNvSpPr txBox="1"/>
          <p:nvPr/>
        </p:nvSpPr>
        <p:spPr>
          <a:xfrm>
            <a:off x="626484" y="872998"/>
            <a:ext cx="4234394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code combines the preprocessed text from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 </a:t>
            </a:r>
            <a:r>
              <a:rPr lang="en-US" sz="2000" b="1"/>
              <a:t>'Description'</a:t>
            </a:r>
            <a:endParaRPr lang="en-US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 '</a:t>
            </a:r>
            <a:r>
              <a:rPr lang="en-US" sz="2000" b="1" err="1"/>
              <a:t>Processed_Authors</a:t>
            </a:r>
            <a:r>
              <a:rPr lang="en-US" sz="2000"/>
              <a:t>', and '</a:t>
            </a:r>
            <a:r>
              <a:rPr lang="en-US" sz="2000" b="1" err="1"/>
              <a:t>Processed_Categories</a:t>
            </a:r>
            <a:r>
              <a:rPr lang="en-US" sz="2000"/>
              <a:t>' columns into a new column '</a:t>
            </a:r>
            <a:r>
              <a:rPr lang="en-US" sz="2000" b="1" err="1"/>
              <a:t>Combined_Features</a:t>
            </a:r>
            <a:r>
              <a:rPr lang="en-US" sz="2000"/>
              <a:t>'. 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Any Na values are filled with an empty string.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6D657C0-A7CF-12FF-69CD-058EEE1E7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6" r="30811" b="-1"/>
          <a:stretch/>
        </p:blipFill>
        <p:spPr>
          <a:xfrm>
            <a:off x="5854890" y="877414"/>
            <a:ext cx="5453545" cy="49846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20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FE89-642D-1101-9426-CFDD9750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6" y="-134341"/>
            <a:ext cx="667903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latin typeface="Times New Roman"/>
                <a:cs typeface="Times New Roman"/>
              </a:rPr>
              <a:t>DATA ANALYSIS- MODEL 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A64AE-0B55-1B34-3453-EF4A93ECB0AE}"/>
              </a:ext>
            </a:extLst>
          </p:cNvPr>
          <p:cNvSpPr txBox="1"/>
          <p:nvPr/>
        </p:nvSpPr>
        <p:spPr>
          <a:xfrm>
            <a:off x="524126" y="1998939"/>
            <a:ext cx="4950313" cy="43463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err="1">
                <a:latin typeface="Times New Roman"/>
                <a:cs typeface="Times New Roman"/>
              </a:rPr>
              <a:t>recommend_books</a:t>
            </a:r>
            <a:r>
              <a:rPr lang="en-US">
                <a:latin typeface="Times New Roman"/>
                <a:cs typeface="Times New Roman"/>
              </a:rPr>
              <a:t> is a function designed for user queries to get book recommendations.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err="1">
                <a:latin typeface="Times New Roman"/>
                <a:cs typeface="Times New Roman"/>
              </a:rPr>
              <a:t>processed_query</a:t>
            </a:r>
            <a:r>
              <a:rPr lang="en-US">
                <a:latin typeface="Times New Roman"/>
                <a:cs typeface="Times New Roman"/>
              </a:rPr>
              <a:t> is the preprocessed form of the input search query.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A temporary </a:t>
            </a:r>
            <a:r>
              <a:rPr lang="en-US" err="1">
                <a:latin typeface="Times New Roman"/>
                <a:cs typeface="Times New Roman"/>
              </a:rPr>
              <a:t>DataFrame</a:t>
            </a:r>
            <a:r>
              <a:rPr lang="en-US">
                <a:latin typeface="Times New Roman"/>
                <a:cs typeface="Times New Roman"/>
              </a:rPr>
              <a:t> (</a:t>
            </a:r>
            <a:r>
              <a:rPr lang="en-US" b="1" err="1">
                <a:latin typeface="Times New Roman"/>
                <a:cs typeface="Times New Roman"/>
              </a:rPr>
              <a:t>query_df</a:t>
            </a:r>
            <a:r>
              <a:rPr lang="en-US">
                <a:latin typeface="Times New Roman"/>
                <a:cs typeface="Times New Roman"/>
              </a:rPr>
              <a:t>) is created with the preprocessed query.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The preprocessed query is then vectorized using the same TF-IDF vectorizer (</a:t>
            </a:r>
            <a:r>
              <a:rPr lang="en-US" b="1" err="1">
                <a:latin typeface="Times New Roman"/>
                <a:cs typeface="Times New Roman"/>
              </a:rPr>
              <a:t>tfidf_vectorizer</a:t>
            </a:r>
            <a:r>
              <a:rPr lang="en-US">
                <a:latin typeface="Times New Roman"/>
                <a:cs typeface="Times New Roman"/>
              </a:rPr>
              <a:t>) used for the original data.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Cosine similarity between the query vector and all book vectors is calculated.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The function returns the titles of the 10 most relevant books based on the computed similarity scores.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7834969-91E5-9E49-3605-812957B18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962" b="-1"/>
          <a:stretch/>
        </p:blipFill>
        <p:spPr>
          <a:xfrm>
            <a:off x="6096001" y="2003186"/>
            <a:ext cx="5319062" cy="418681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08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9BD08-5FE8-EF0E-3C92-FBA6D8467C81}"/>
              </a:ext>
            </a:extLst>
          </p:cNvPr>
          <p:cNvSpPr txBox="1"/>
          <p:nvPr/>
        </p:nvSpPr>
        <p:spPr>
          <a:xfrm>
            <a:off x="636062" y="1611055"/>
            <a:ext cx="3696452" cy="43702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 demonstrates the practical use of the loaded recommendation model.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It extracts the necessary components from the loaded model data and then applies the model to make book recommendations for a specific search query ("coding").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The result is a list of recommended books printed to the console. 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6A4A300-729D-B16F-F1B4-30A41CB9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72" y="1556785"/>
            <a:ext cx="6389346" cy="37537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5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B4444-5B49-B449-94B7-E904F2F2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57" y="1597687"/>
            <a:ext cx="3736557" cy="4383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latin typeface="Times New Roman"/>
                <a:ea typeface="+mn-lt"/>
                <a:cs typeface="+mn-lt"/>
              </a:rPr>
              <a:t>this saves the essential components of the book recommendation model to a pickle file and later loads them back for reuse. 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latin typeface="Times New Roman"/>
                <a:ea typeface="+mn-lt"/>
                <a:cs typeface="+mn-lt"/>
              </a:rPr>
              <a:t>Pickle is used to store the model data in a serialized format, preserving the structure and relationships between objects.</a:t>
            </a: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ACD6265-8A53-8880-B2B4-639AEB7FF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7" r="-181" b="319"/>
          <a:stretch/>
        </p:blipFill>
        <p:spPr>
          <a:xfrm>
            <a:off x="4987672" y="1664419"/>
            <a:ext cx="6389346" cy="3538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77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65764-4A84-99CB-16DD-A8A2B39E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023" y="534144"/>
            <a:ext cx="2603428" cy="11010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/>
              <a:t>RESULT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AB9AA0C-AFE4-2F95-C60F-B718B2D4C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86" b="1"/>
          <a:stretch/>
        </p:blipFill>
        <p:spPr>
          <a:xfrm>
            <a:off x="3443495" y="3278508"/>
            <a:ext cx="3234054" cy="334637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D24249-3645-E3BE-41C4-7DEFC5444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04" b="3"/>
          <a:stretch/>
        </p:blipFill>
        <p:spPr>
          <a:xfrm>
            <a:off x="7145408" y="2182296"/>
            <a:ext cx="3234035" cy="3346376"/>
          </a:xfrm>
          <a:prstGeom prst="rect">
            <a:avLst/>
          </a:prstGeom>
        </p:spPr>
      </p:pic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A5032743-2227-039E-DB14-C04B5E62A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53" y="-3375"/>
            <a:ext cx="6096000" cy="306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omment">
            <a:extLst>
              <a:ext uri="{FF2B5EF4-FFF2-40B4-BE49-F238E27FC236}">
                <a16:creationId xmlns:a16="http://schemas.microsoft.com/office/drawing/2014/main" id="{97CE3510-D8EB-0BBB-DB1C-6DF4391A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08514"/>
            <a:ext cx="3172793" cy="31727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32C6-8D5C-25A6-BC3E-FBAF2DC3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985" y="978195"/>
            <a:ext cx="5257799" cy="5003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5400">
                <a:cs typeface="Calibri"/>
              </a:rPr>
              <a:t>THANK YOU ANY QUESTIONS ??</a:t>
            </a:r>
            <a:endParaRPr lang="en-US" sz="5400">
              <a:ea typeface="Calibri"/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1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8F28-032C-87C7-AC34-61B2C18C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779253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Times New Roman"/>
                <a:cs typeface="Calibri Light"/>
              </a:rPr>
              <a:t>PROBLEM STATEMENT</a:t>
            </a:r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1485BBA9-4FBA-A039-5B4E-DF8B2518E9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6692" y="2533476"/>
          <a:ext cx="5219307" cy="353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Picture 24" descr="A top view of books with different cover colours">
            <a:extLst>
              <a:ext uri="{FF2B5EF4-FFF2-40B4-BE49-F238E27FC236}">
                <a16:creationId xmlns:a16="http://schemas.microsoft.com/office/drawing/2014/main" id="{99CC20F8-4A12-20A0-ECB9-1CA1A198B1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6" r="8908"/>
          <a:stretch/>
        </p:blipFill>
        <p:spPr>
          <a:xfrm>
            <a:off x="7008019" y="1022392"/>
            <a:ext cx="4273463" cy="4813216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88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9" name="Rectangle 1218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A5995-357F-2375-789D-62D7ED9C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/>
                <a:cs typeface="Calibri Light"/>
              </a:rPr>
              <a:t>APPROACH OVERVIEW</a:t>
            </a:r>
            <a:endParaRPr lang="en-US" sz="4000">
              <a:latin typeface="Times New Roman"/>
            </a:endParaRPr>
          </a:p>
        </p:txBody>
      </p:sp>
      <p:pic>
        <p:nvPicPr>
          <p:cNvPr id="1217" name="Picture 1216" descr="A screenshot of a web page&#10;&#10;Description automatically generated">
            <a:extLst>
              <a:ext uri="{FF2B5EF4-FFF2-40B4-BE49-F238E27FC236}">
                <a16:creationId xmlns:a16="http://schemas.microsoft.com/office/drawing/2014/main" id="{C0299EC8-70F1-FCEF-6943-F0B97365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556" y="283854"/>
            <a:ext cx="3995623" cy="2936782"/>
          </a:xfrm>
          <a:prstGeom prst="rect">
            <a:avLst/>
          </a:prstGeom>
        </p:spPr>
      </p:pic>
      <p:pic>
        <p:nvPicPr>
          <p:cNvPr id="1216" name="Picture 1215" descr="A screenshot of a computer&#10;&#10;Description automatically generated">
            <a:extLst>
              <a:ext uri="{FF2B5EF4-FFF2-40B4-BE49-F238E27FC236}">
                <a16:creationId xmlns:a16="http://schemas.microsoft.com/office/drawing/2014/main" id="{F00225EC-9534-DB5A-9AA8-D6161E6C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556" y="3667820"/>
            <a:ext cx="3995623" cy="2487274"/>
          </a:xfrm>
          <a:prstGeom prst="rect">
            <a:avLst/>
          </a:prstGeom>
        </p:spPr>
      </p:pic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770F659B-DDB8-51DE-23D1-FE4209DDE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411268"/>
              </p:ext>
            </p:extLst>
          </p:nvPr>
        </p:nvGraphicFramePr>
        <p:xfrm>
          <a:off x="838200" y="2401330"/>
          <a:ext cx="6797405" cy="3719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886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A0D18-53C1-6EC2-AB79-5BB8BFD7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latin typeface="Times New Roman"/>
                <a:cs typeface="Calibri Light"/>
              </a:rPr>
              <a:t>WHY GOOGLE BOOKS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2ADCC3E-95ED-9E69-5126-CB3BDA8C2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33220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0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B822-2FFE-ECD4-C564-D99E42F2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45" y="360391"/>
            <a:ext cx="5176466" cy="1112300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Times New Roman"/>
                <a:cs typeface="calibri light"/>
              </a:rPr>
              <a:t>DATA COLLECTION</a:t>
            </a:r>
          </a:p>
          <a:p>
            <a:endParaRPr lang="en-US" sz="3200">
              <a:cs typeface="Calibri Ligh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06C54A-2F2B-F944-07F2-1A0203E5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832" y="3433225"/>
            <a:ext cx="7323225" cy="2428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B30E89-035A-C30A-3F37-9867672A8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97160"/>
              </p:ext>
            </p:extLst>
          </p:nvPr>
        </p:nvGraphicFramePr>
        <p:xfrm>
          <a:off x="-677113" y="1291042"/>
          <a:ext cx="9102212" cy="1647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6" name="Content Placeholder 27">
            <a:extLst>
              <a:ext uri="{FF2B5EF4-FFF2-40B4-BE49-F238E27FC236}">
                <a16:creationId xmlns:a16="http://schemas.microsoft.com/office/drawing/2014/main" id="{DE988525-2BB2-0862-2074-F8A01ED9F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68810"/>
              </p:ext>
            </p:extLst>
          </p:nvPr>
        </p:nvGraphicFramePr>
        <p:xfrm>
          <a:off x="-84868" y="3440277"/>
          <a:ext cx="4616247" cy="1336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962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A0D6E-BB67-7643-A696-BD293EB3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EXTRACTION</a:t>
            </a:r>
          </a:p>
          <a:p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02EEC-2243-06BB-B863-E7DFB2E8B72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Purpose:</a:t>
            </a:r>
            <a:r>
              <a:rPr lang="en-US" sz="1400"/>
              <a:t> Fetches book data from Google Books API and stores it in a CSV file.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Key Steps: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Sets up API parameters and CSV file.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Defines CSV structure.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Makes API requests, processes responses, and writes data to the CSV file.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Uses a set to avoid duplicate entries.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Efficiency:</a:t>
            </a:r>
            <a:r>
              <a:rPr lang="en-US" sz="1400"/>
              <a:t> Manages API limitations and prevents duplicates in the CSV file.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744D392-5FF7-9966-47CB-96B26DEA3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793"/>
          <a:stretch/>
        </p:blipFill>
        <p:spPr>
          <a:xfrm>
            <a:off x="4664899" y="640080"/>
            <a:ext cx="688251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EA81-54CB-9AB2-A609-76EAE9FF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6" y="570794"/>
            <a:ext cx="354964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DATA EXTRACTION</a:t>
            </a:r>
          </a:p>
          <a:p>
            <a:endParaRPr lang="en-US" sz="3200"/>
          </a:p>
          <a:p>
            <a:endParaRPr 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2BE3B-FCD0-A80A-9B6A-5BBDB550B5BF}"/>
              </a:ext>
            </a:extLst>
          </p:cNvPr>
          <p:cNvSpPr txBox="1"/>
          <p:nvPr/>
        </p:nvSpPr>
        <p:spPr>
          <a:xfrm>
            <a:off x="592364" y="1498520"/>
            <a:ext cx="4086217" cy="48012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>
                <a:latin typeface="Times New Roman"/>
                <a:cs typeface="Times New Roman"/>
              </a:rPr>
              <a:t>Request Loop:</a:t>
            </a:r>
            <a:endParaRPr lang="en-US" sz="120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imes New Roman"/>
                <a:cs typeface="Times New Roman"/>
              </a:rPr>
              <a:t>Iterates through the required number of Google Books API requests.</a:t>
            </a:r>
            <a:endParaRPr lang="en-US" sz="120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>
                <a:latin typeface="Times New Roman"/>
                <a:cs typeface="Times New Roman"/>
              </a:rPr>
              <a:t>Request Setup:</a:t>
            </a:r>
            <a:endParaRPr lang="en-US" sz="1200" b="1">
              <a:latin typeface="Times New Roman"/>
              <a:ea typeface="Calibri" panose="020F0502020204030204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imes New Roman"/>
                <a:cs typeface="Times New Roman"/>
              </a:rPr>
              <a:t>Sets up parameters for each API request, including the search query, API key, and result range.</a:t>
            </a:r>
            <a:endParaRPr lang="en-US" sz="120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>
                <a:latin typeface="Times New Roman"/>
                <a:cs typeface="Times New Roman"/>
              </a:rPr>
              <a:t>API Call:</a:t>
            </a:r>
            <a:endParaRPr lang="en-US" sz="1200" b="1">
              <a:latin typeface="Times New Roman"/>
              <a:ea typeface="Calibri" panose="020F0502020204030204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imes New Roman"/>
                <a:cs typeface="Times New Roman"/>
              </a:rPr>
              <a:t>Makes a GET request to the Google Books API and checks for success.</a:t>
            </a:r>
            <a:endParaRPr lang="en-US" sz="120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>
                <a:latin typeface="Times New Roman"/>
                <a:cs typeface="Times New Roman"/>
              </a:rPr>
              <a:t>Book Iteration:</a:t>
            </a:r>
            <a:endParaRPr lang="en-US" sz="1200" b="1">
              <a:latin typeface="Times New Roman"/>
              <a:ea typeface="Calibri" panose="020F0502020204030204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imes New Roman"/>
                <a:cs typeface="Times New Roman"/>
              </a:rPr>
              <a:t>Loops through each book in the response.</a:t>
            </a:r>
            <a:endParaRPr lang="en-US" sz="120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>
                <a:latin typeface="Times New Roman"/>
                <a:cs typeface="Times New Roman"/>
              </a:rPr>
              <a:t>Book Handling:</a:t>
            </a:r>
            <a:endParaRPr lang="en-US" sz="1200" b="1">
              <a:latin typeface="Times New Roman"/>
              <a:ea typeface="Calibri" panose="020F0502020204030204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imes New Roman"/>
                <a:cs typeface="Times New Roman"/>
              </a:rPr>
              <a:t>Extracts the book ID.</a:t>
            </a:r>
            <a:endParaRPr lang="en-US" sz="120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imes New Roman"/>
                <a:cs typeface="Times New Roman"/>
              </a:rPr>
              <a:t>Skips processing if the book has already been processed to avoid duplicates.</a:t>
            </a:r>
            <a:endParaRPr lang="en-US" sz="120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latin typeface="Times New Roman"/>
                <a:cs typeface="Times New Roman"/>
              </a:rPr>
              <a:t>This code efficiently fetches book data from the API, handling multiple requests and preventing duplicate entries.</a:t>
            </a:r>
            <a:endParaRPr lang="en-US" sz="1200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EAC687-81B8-E4DC-7E90-7D845B75D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81" t="-227" r="13037" b="227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232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E4FD-66AA-3418-2F9E-7DDF639C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" y="600028"/>
            <a:ext cx="8899931" cy="1119308"/>
          </a:xfrm>
        </p:spPr>
        <p:txBody>
          <a:bodyPr/>
          <a:lstStyle/>
          <a:p>
            <a:r>
              <a:rPr lang="en-US" sz="3200">
                <a:latin typeface="Times New Roman"/>
                <a:cs typeface="Times New Roman"/>
              </a:rPr>
              <a:t>DATA EXTRACTION</a:t>
            </a:r>
          </a:p>
          <a:p>
            <a:endParaRPr lang="en-US" sz="3200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pic>
        <p:nvPicPr>
          <p:cNvPr id="6" name="Content Placeholder 5" descr="A white background with text&#10;&#10;Description automatically generated">
            <a:extLst>
              <a:ext uri="{FF2B5EF4-FFF2-40B4-BE49-F238E27FC236}">
                <a16:creationId xmlns:a16="http://schemas.microsoft.com/office/drawing/2014/main" id="{032BBA9E-2DC9-EC41-5BDD-3C4193131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3" y="4748387"/>
            <a:ext cx="5937870" cy="1920488"/>
          </a:xfr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7AD889A-B043-4104-091B-39F623DB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" y="633588"/>
            <a:ext cx="7647499" cy="4032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81435-C68B-E210-BE1C-0483E0E388EE}"/>
              </a:ext>
            </a:extLst>
          </p:cNvPr>
          <p:cNvSpPr txBox="1"/>
          <p:nvPr/>
        </p:nvSpPr>
        <p:spPr>
          <a:xfrm>
            <a:off x="8005062" y="636213"/>
            <a:ext cx="3786056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700" b="1">
                <a:cs typeface="Calibri"/>
              </a:rPr>
              <a:t>Book Information Extraction:</a:t>
            </a:r>
            <a:endParaRPr lang="en-US"/>
          </a:p>
          <a:p>
            <a:pPr algn="just"/>
            <a:r>
              <a:rPr lang="en-US" sz="1700">
                <a:cs typeface="Calibri"/>
              </a:rPr>
              <a:t>Extracts relevant information about each book from the Google Books API response.</a:t>
            </a:r>
          </a:p>
          <a:p>
            <a:pPr algn="just"/>
            <a:endParaRPr lang="en-US" sz="1700">
              <a:cs typeface="Calibri"/>
            </a:endParaRPr>
          </a:p>
          <a:p>
            <a:pPr algn="just"/>
            <a:r>
              <a:rPr lang="en-US" sz="1700" b="1">
                <a:cs typeface="Calibri"/>
              </a:rPr>
              <a:t>CSV Writing:</a:t>
            </a:r>
          </a:p>
          <a:p>
            <a:pPr algn="just"/>
            <a:r>
              <a:rPr lang="en-US" sz="1700">
                <a:cs typeface="Calibri"/>
              </a:rPr>
              <a:t>Writes the extracted book data to the CSV file.</a:t>
            </a:r>
          </a:p>
          <a:p>
            <a:pPr algn="just"/>
            <a:endParaRPr lang="en-US" sz="1700">
              <a:cs typeface="Calibri"/>
            </a:endParaRPr>
          </a:p>
          <a:p>
            <a:pPr algn="just"/>
            <a:r>
              <a:rPr lang="en-US" sz="1700" b="1">
                <a:cs typeface="Calibri"/>
              </a:rPr>
              <a:t>Processed Book IDs:</a:t>
            </a:r>
          </a:p>
          <a:p>
            <a:pPr algn="just"/>
            <a:r>
              <a:rPr lang="en-US" sz="1700">
                <a:cs typeface="Calibri"/>
              </a:rPr>
              <a:t>Adds the book ID to the set of processed book IDs to avoid duplicates.</a:t>
            </a:r>
          </a:p>
          <a:p>
            <a:pPr algn="just"/>
            <a:endParaRPr lang="en-US" sz="1700">
              <a:cs typeface="Calibri"/>
            </a:endParaRPr>
          </a:p>
          <a:p>
            <a:pPr algn="just"/>
            <a:r>
              <a:rPr lang="en-US" sz="1700" b="1">
                <a:cs typeface="Calibri"/>
              </a:rPr>
              <a:t>Error Handling:</a:t>
            </a:r>
          </a:p>
          <a:p>
            <a:pPr algn="just"/>
            <a:r>
              <a:rPr lang="en-US" sz="1700">
                <a:cs typeface="Calibri"/>
              </a:rPr>
              <a:t>Catches and prints HTTP errors if they occur during API requests.</a:t>
            </a:r>
          </a:p>
          <a:p>
            <a:pPr algn="just"/>
            <a:endParaRPr lang="en-US" sz="1700">
              <a:cs typeface="Calibri"/>
            </a:endParaRPr>
          </a:p>
          <a:p>
            <a:pPr algn="just"/>
            <a:r>
              <a:rPr lang="en-US" sz="1700">
                <a:solidFill>
                  <a:srgbClr val="000000"/>
                </a:solidFill>
                <a:ea typeface="+mn-lt"/>
                <a:cs typeface="+mn-lt"/>
              </a:rPr>
              <a:t>The code extracts and organizes book information from the Google Books API response, writes it to a CSV file, and handles potential HTTP errors</a:t>
            </a:r>
            <a:endParaRPr lang="en-US" sz="1700">
              <a:cs typeface="Calibri"/>
            </a:endParaRPr>
          </a:p>
          <a:p>
            <a:pPr algn="just"/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05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83AA-2550-508A-511A-109501FB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66" y="328512"/>
            <a:ext cx="4778387" cy="866971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/>
                <a:ea typeface="Calibri Light"/>
                <a:cs typeface="Calibri Light"/>
              </a:rPr>
              <a:t>DATA CLEANING</a:t>
            </a:r>
            <a:endParaRPr lang="en-US" sz="4000">
              <a:latin typeface="Times New Roman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05D7718-7245-4A23-B9C2-BB93D366C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652958"/>
              </p:ext>
            </p:extLst>
          </p:nvPr>
        </p:nvGraphicFramePr>
        <p:xfrm>
          <a:off x="-198" y="1319473"/>
          <a:ext cx="6518529" cy="525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797D14-E2A0-BFBF-782C-A6544EA10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042" y="246796"/>
            <a:ext cx="6041408" cy="382138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9C820B8-0A34-9103-657D-6104ADC794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146" y="765798"/>
            <a:ext cx="5381766" cy="85676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56486D5-5FF2-FFED-97D5-E61BC6A725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2519" y="1863079"/>
            <a:ext cx="5370393" cy="1187035"/>
          </a:xfrm>
          <a:prstGeom prst="rect">
            <a:avLst/>
          </a:prstGeom>
        </p:spPr>
      </p:pic>
      <p:pic>
        <p:nvPicPr>
          <p:cNvPr id="38" name="Picture 37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2DB87293-942F-ECD6-298B-E4AFC889C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507" y="3286864"/>
            <a:ext cx="6096000" cy="139884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7F7289A-A5FE-568A-570B-CC46473564A3}"/>
              </a:ext>
            </a:extLst>
          </p:cNvPr>
          <p:cNvSpPr txBox="1"/>
          <p:nvPr/>
        </p:nvSpPr>
        <p:spPr>
          <a:xfrm>
            <a:off x="6351895" y="4862015"/>
            <a:ext cx="562060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Using </a:t>
            </a:r>
            <a:r>
              <a:rPr lang="en-US" b="1" err="1">
                <a:ea typeface="+mn-lt"/>
                <a:cs typeface="+mn-lt"/>
              </a:rPr>
              <a:t>clean_text</a:t>
            </a:r>
            <a:r>
              <a:rPr lang="en-US" b="1">
                <a:ea typeface="+mn-lt"/>
                <a:cs typeface="+mn-lt"/>
              </a:rPr>
              <a:t> function</a:t>
            </a:r>
            <a:r>
              <a:rPr lang="en-US">
                <a:ea typeface="+mn-lt"/>
                <a:cs typeface="+mn-lt"/>
              </a:rPr>
              <a:t> to take a text input, converts it to a string (str(text)), and then apply various cleaning operations.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Apply the </a:t>
            </a:r>
            <a:r>
              <a:rPr lang="en-US" err="1">
                <a:ea typeface="+mn-lt"/>
                <a:cs typeface="+mn-lt"/>
              </a:rPr>
              <a:t>clean_text</a:t>
            </a:r>
            <a:r>
              <a:rPr lang="en-US">
                <a:ea typeface="+mn-lt"/>
                <a:cs typeface="+mn-lt"/>
              </a:rPr>
              <a:t> function to each element in the </a:t>
            </a:r>
            <a:r>
              <a:rPr lang="en-US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 using the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applymap</a:t>
            </a:r>
            <a:r>
              <a:rPr lang="en-US" b="1">
                <a:ea typeface="+mn-lt"/>
                <a:cs typeface="+mn-lt"/>
              </a:rPr>
              <a:t> method.</a:t>
            </a:r>
            <a:endParaRPr lang="en-US" b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890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1141</Words>
  <Application>Microsoft Macintosh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DATA DUMBLEDORE'S ARMY</vt:lpstr>
      <vt:lpstr>PROBLEM STATEMENT</vt:lpstr>
      <vt:lpstr>APPROACH OVERVIEW</vt:lpstr>
      <vt:lpstr>WHY GOOGLE BOOKS</vt:lpstr>
      <vt:lpstr>DATA COLLECTION </vt:lpstr>
      <vt:lpstr>DATA EXTRACTION </vt:lpstr>
      <vt:lpstr>DATA EXTRACTION  </vt:lpstr>
      <vt:lpstr>DATA EXTRACTION   </vt:lpstr>
      <vt:lpstr>DATA CLEANING</vt:lpstr>
      <vt:lpstr>DATA ANALYSIS- MODEL CREATION ( PRE-PROCESSING )</vt:lpstr>
      <vt:lpstr>PowerPoint Presentation</vt:lpstr>
      <vt:lpstr>DATA ANALYSIS- MODEL EVALUATION</vt:lpstr>
      <vt:lpstr>PowerPoint Presentation</vt:lpstr>
      <vt:lpstr>PowerPoint Presentation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Kadari, Mr. Yuraja Sohel</cp:lastModifiedBy>
  <cp:revision>5</cp:revision>
  <dcterms:created xsi:type="dcterms:W3CDTF">2023-12-06T04:34:34Z</dcterms:created>
  <dcterms:modified xsi:type="dcterms:W3CDTF">2023-12-07T06:55:49Z</dcterms:modified>
</cp:coreProperties>
</file>