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7919720" cy="563753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144" y="922865"/>
            <a:ext cx="5940865" cy="1963208"/>
          </a:xfrm>
        </p:spPr>
        <p:txBody>
          <a:bodyPr anchor="b"/>
          <a:lstStyle>
            <a:lvl1pPr algn="ctr">
              <a:defRPr sz="493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144" y="2961781"/>
            <a:ext cx="5940865" cy="1361453"/>
          </a:xfrm>
        </p:spPr>
        <p:txBody>
          <a:bodyPr/>
          <a:lstStyle>
            <a:lvl1pPr marL="0" indent="0" algn="ctr">
              <a:buNone/>
              <a:defRPr sz="1970"/>
            </a:lvl1pPr>
            <a:lvl2pPr marL="375920" indent="0" algn="ctr">
              <a:buNone/>
              <a:defRPr sz="1635"/>
            </a:lvl2pPr>
            <a:lvl3pPr marL="751205" indent="0" algn="ctr">
              <a:buNone/>
              <a:defRPr sz="1485"/>
            </a:lvl3pPr>
            <a:lvl4pPr marL="1127125" indent="0" algn="ctr">
              <a:buNone/>
              <a:defRPr sz="1330"/>
            </a:lvl4pPr>
            <a:lvl5pPr marL="1503680" indent="0" algn="ctr">
              <a:buNone/>
              <a:defRPr sz="1330"/>
            </a:lvl5pPr>
            <a:lvl6pPr marL="1879600" indent="0" algn="ctr">
              <a:buNone/>
              <a:defRPr sz="1330"/>
            </a:lvl6pPr>
            <a:lvl7pPr marL="2256155" indent="0" algn="ctr">
              <a:buNone/>
              <a:defRPr sz="1330"/>
            </a:lvl7pPr>
            <a:lvl8pPr marL="2632075" indent="0" algn="ctr">
              <a:buNone/>
              <a:defRPr sz="1330"/>
            </a:lvl8pPr>
            <a:lvl9pPr marL="3007360" indent="0" algn="ctr">
              <a:buNone/>
              <a:defRPr sz="133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8575" y="300225"/>
            <a:ext cx="1707999" cy="477879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79" y="300225"/>
            <a:ext cx="5024981" cy="47787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454" y="1405835"/>
            <a:ext cx="6831994" cy="2345667"/>
          </a:xfrm>
        </p:spPr>
        <p:txBody>
          <a:bodyPr anchor="b"/>
          <a:lstStyle>
            <a:lvl1pPr>
              <a:defRPr sz="493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454" y="3773693"/>
            <a:ext cx="6831994" cy="1233531"/>
          </a:xfrm>
        </p:spPr>
        <p:txBody>
          <a:bodyPr/>
          <a:lstStyle>
            <a:lvl1pPr marL="0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1pPr>
            <a:lvl2pPr marL="375920" indent="0">
              <a:buNone/>
              <a:defRPr sz="1635">
                <a:solidFill>
                  <a:schemeClr val="tx1">
                    <a:tint val="75000"/>
                  </a:schemeClr>
                </a:solidFill>
              </a:defRPr>
            </a:lvl2pPr>
            <a:lvl3pPr marL="751205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27125" indent="0">
              <a:buNone/>
              <a:defRPr sz="1330">
                <a:solidFill>
                  <a:schemeClr val="tx1">
                    <a:tint val="75000"/>
                  </a:schemeClr>
                </a:solidFill>
              </a:defRPr>
            </a:lvl4pPr>
            <a:lvl5pPr marL="1503680" indent="0">
              <a:buNone/>
              <a:defRPr sz="1330">
                <a:solidFill>
                  <a:schemeClr val="tx1">
                    <a:tint val="75000"/>
                  </a:schemeClr>
                </a:solidFill>
              </a:defRPr>
            </a:lvl5pPr>
            <a:lvl6pPr marL="1879600" indent="0">
              <a:buNone/>
              <a:defRPr sz="1330">
                <a:solidFill>
                  <a:schemeClr val="tx1">
                    <a:tint val="75000"/>
                  </a:schemeClr>
                </a:solidFill>
              </a:defRPr>
            </a:lvl6pPr>
            <a:lvl7pPr marL="2256155" indent="0">
              <a:buNone/>
              <a:defRPr sz="1330">
                <a:solidFill>
                  <a:schemeClr val="tx1">
                    <a:tint val="75000"/>
                  </a:schemeClr>
                </a:solidFill>
              </a:defRPr>
            </a:lvl7pPr>
            <a:lvl8pPr marL="2632075" indent="0">
              <a:buNone/>
              <a:defRPr sz="1330">
                <a:solidFill>
                  <a:schemeClr val="tx1">
                    <a:tint val="75000"/>
                  </a:schemeClr>
                </a:solidFill>
              </a:defRPr>
            </a:lvl8pPr>
            <a:lvl9pPr marL="3007360" indent="0">
              <a:buNone/>
              <a:defRPr sz="13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79" y="1501123"/>
            <a:ext cx="3366490" cy="35778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10084" y="1501123"/>
            <a:ext cx="3366490" cy="35778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611" y="300225"/>
            <a:ext cx="6831994" cy="10899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611" y="1382339"/>
            <a:ext cx="3351019" cy="677463"/>
          </a:xfrm>
        </p:spPr>
        <p:txBody>
          <a:bodyPr anchor="b"/>
          <a:lstStyle>
            <a:lvl1pPr marL="0" indent="0">
              <a:buNone/>
              <a:defRPr sz="1970" b="1"/>
            </a:lvl1pPr>
            <a:lvl2pPr marL="375920" indent="0">
              <a:buNone/>
              <a:defRPr sz="1635" b="1"/>
            </a:lvl2pPr>
            <a:lvl3pPr marL="751205" indent="0">
              <a:buNone/>
              <a:defRPr sz="1485" b="1"/>
            </a:lvl3pPr>
            <a:lvl4pPr marL="1127125" indent="0">
              <a:buNone/>
              <a:defRPr sz="1330" b="1"/>
            </a:lvl4pPr>
            <a:lvl5pPr marL="1503680" indent="0">
              <a:buNone/>
              <a:defRPr sz="1330" b="1"/>
            </a:lvl5pPr>
            <a:lvl6pPr marL="1879600" indent="0">
              <a:buNone/>
              <a:defRPr sz="1330" b="1"/>
            </a:lvl6pPr>
            <a:lvl7pPr marL="2256155" indent="0">
              <a:buNone/>
              <a:defRPr sz="1330" b="1"/>
            </a:lvl7pPr>
            <a:lvl8pPr marL="2632075" indent="0">
              <a:buNone/>
              <a:defRPr sz="1330" b="1"/>
            </a:lvl8pPr>
            <a:lvl9pPr marL="3007360" indent="0">
              <a:buNone/>
              <a:defRPr sz="133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611" y="2059802"/>
            <a:ext cx="3351019" cy="30296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10084" y="1382339"/>
            <a:ext cx="3367522" cy="677463"/>
          </a:xfrm>
        </p:spPr>
        <p:txBody>
          <a:bodyPr anchor="b"/>
          <a:lstStyle>
            <a:lvl1pPr marL="0" indent="0">
              <a:buNone/>
              <a:defRPr sz="1970" b="1"/>
            </a:lvl1pPr>
            <a:lvl2pPr marL="375920" indent="0">
              <a:buNone/>
              <a:defRPr sz="1635" b="1"/>
            </a:lvl2pPr>
            <a:lvl3pPr marL="751205" indent="0">
              <a:buNone/>
              <a:defRPr sz="1485" b="1"/>
            </a:lvl3pPr>
            <a:lvl4pPr marL="1127125" indent="0">
              <a:buNone/>
              <a:defRPr sz="1330" b="1"/>
            </a:lvl4pPr>
            <a:lvl5pPr marL="1503680" indent="0">
              <a:buNone/>
              <a:defRPr sz="1330" b="1"/>
            </a:lvl5pPr>
            <a:lvl6pPr marL="1879600" indent="0">
              <a:buNone/>
              <a:defRPr sz="1330" b="1"/>
            </a:lvl6pPr>
            <a:lvl7pPr marL="2256155" indent="0">
              <a:buNone/>
              <a:defRPr sz="1330" b="1"/>
            </a:lvl7pPr>
            <a:lvl8pPr marL="2632075" indent="0">
              <a:buNone/>
              <a:defRPr sz="1330" b="1"/>
            </a:lvl8pPr>
            <a:lvl9pPr marL="3007360" indent="0">
              <a:buNone/>
              <a:defRPr sz="133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10084" y="2059802"/>
            <a:ext cx="3367522" cy="30296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611" y="375933"/>
            <a:ext cx="2554778" cy="1315767"/>
          </a:xfrm>
        </p:spPr>
        <p:txBody>
          <a:bodyPr anchor="b"/>
          <a:lstStyle>
            <a:lvl1pPr>
              <a:defRPr sz="261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522" y="811912"/>
            <a:ext cx="4010084" cy="4007346"/>
          </a:xfrm>
        </p:spPr>
        <p:txBody>
          <a:bodyPr/>
          <a:lstStyle>
            <a:lvl1pPr>
              <a:defRPr sz="2615"/>
            </a:lvl1pPr>
            <a:lvl2pPr>
              <a:defRPr sz="2315"/>
            </a:lvl2pPr>
            <a:lvl3pPr>
              <a:defRPr sz="1970"/>
            </a:lvl3pPr>
            <a:lvl4pPr>
              <a:defRPr sz="1635"/>
            </a:lvl4pPr>
            <a:lvl5pPr>
              <a:defRPr sz="1635"/>
            </a:lvl5pPr>
            <a:lvl6pPr>
              <a:defRPr sz="1635"/>
            </a:lvl6pPr>
            <a:lvl7pPr>
              <a:defRPr sz="1635"/>
            </a:lvl7pPr>
            <a:lvl8pPr>
              <a:defRPr sz="1635"/>
            </a:lvl8pPr>
            <a:lvl9pPr>
              <a:defRPr sz="163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611" y="1691700"/>
            <a:ext cx="2554778" cy="3134084"/>
          </a:xfrm>
        </p:spPr>
        <p:txBody>
          <a:bodyPr/>
          <a:lstStyle>
            <a:lvl1pPr marL="0" indent="0">
              <a:buNone/>
              <a:defRPr sz="1330"/>
            </a:lvl1pPr>
            <a:lvl2pPr marL="375920" indent="0">
              <a:buNone/>
              <a:defRPr sz="1145"/>
            </a:lvl2pPr>
            <a:lvl3pPr marL="751205" indent="0">
              <a:buNone/>
              <a:defRPr sz="985"/>
            </a:lvl3pPr>
            <a:lvl4pPr marL="1127125" indent="0">
              <a:buNone/>
              <a:defRPr sz="835"/>
            </a:lvl4pPr>
            <a:lvl5pPr marL="1503680" indent="0">
              <a:buNone/>
              <a:defRPr sz="835"/>
            </a:lvl5pPr>
            <a:lvl6pPr marL="1879600" indent="0">
              <a:buNone/>
              <a:defRPr sz="835"/>
            </a:lvl6pPr>
            <a:lvl7pPr marL="2256155" indent="0">
              <a:buNone/>
              <a:defRPr sz="835"/>
            </a:lvl7pPr>
            <a:lvl8pPr marL="2632075" indent="0">
              <a:buNone/>
              <a:defRPr sz="835"/>
            </a:lvl8pPr>
            <a:lvl9pPr marL="3007360" indent="0">
              <a:buNone/>
              <a:defRPr sz="83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611" y="375933"/>
            <a:ext cx="2554778" cy="1315767"/>
          </a:xfrm>
        </p:spPr>
        <p:txBody>
          <a:bodyPr anchor="b"/>
          <a:lstStyle>
            <a:lvl1pPr>
              <a:defRPr sz="261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67522" y="811912"/>
            <a:ext cx="4010084" cy="4007346"/>
          </a:xfrm>
        </p:spPr>
        <p:txBody>
          <a:bodyPr/>
          <a:lstStyle>
            <a:lvl1pPr marL="0" indent="0">
              <a:buNone/>
              <a:defRPr sz="2615"/>
            </a:lvl1pPr>
            <a:lvl2pPr marL="375920" indent="0">
              <a:buNone/>
              <a:defRPr sz="2315"/>
            </a:lvl2pPr>
            <a:lvl3pPr marL="751205" indent="0">
              <a:buNone/>
              <a:defRPr sz="1970"/>
            </a:lvl3pPr>
            <a:lvl4pPr marL="1127125" indent="0">
              <a:buNone/>
              <a:defRPr sz="1635"/>
            </a:lvl4pPr>
            <a:lvl5pPr marL="1503680" indent="0">
              <a:buNone/>
              <a:defRPr sz="1635"/>
            </a:lvl5pPr>
            <a:lvl6pPr marL="1879600" indent="0">
              <a:buNone/>
              <a:defRPr sz="1635"/>
            </a:lvl6pPr>
            <a:lvl7pPr marL="2256155" indent="0">
              <a:buNone/>
              <a:defRPr sz="1635"/>
            </a:lvl7pPr>
            <a:lvl8pPr marL="2632075" indent="0">
              <a:buNone/>
              <a:defRPr sz="1635"/>
            </a:lvl8pPr>
            <a:lvl9pPr marL="3007360" indent="0">
              <a:buNone/>
              <a:defRPr sz="163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611" y="1691700"/>
            <a:ext cx="2554778" cy="3134084"/>
          </a:xfrm>
        </p:spPr>
        <p:txBody>
          <a:bodyPr/>
          <a:lstStyle>
            <a:lvl1pPr marL="0" indent="0">
              <a:buNone/>
              <a:defRPr sz="1330"/>
            </a:lvl1pPr>
            <a:lvl2pPr marL="375920" indent="0">
              <a:buNone/>
              <a:defRPr sz="1145"/>
            </a:lvl2pPr>
            <a:lvl3pPr marL="751205" indent="0">
              <a:buNone/>
              <a:defRPr sz="985"/>
            </a:lvl3pPr>
            <a:lvl4pPr marL="1127125" indent="0">
              <a:buNone/>
              <a:defRPr sz="835"/>
            </a:lvl4pPr>
            <a:lvl5pPr marL="1503680" indent="0">
              <a:buNone/>
              <a:defRPr sz="835"/>
            </a:lvl5pPr>
            <a:lvl6pPr marL="1879600" indent="0">
              <a:buNone/>
              <a:defRPr sz="835"/>
            </a:lvl6pPr>
            <a:lvl7pPr marL="2256155" indent="0">
              <a:buNone/>
              <a:defRPr sz="835"/>
            </a:lvl7pPr>
            <a:lvl8pPr marL="2632075" indent="0">
              <a:buNone/>
              <a:defRPr sz="835"/>
            </a:lvl8pPr>
            <a:lvl9pPr marL="3007360" indent="0">
              <a:buNone/>
              <a:defRPr sz="83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79" y="300225"/>
            <a:ext cx="6831994" cy="1089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79" y="1501123"/>
            <a:ext cx="6831994" cy="3577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79" y="5226519"/>
            <a:ext cx="1782259" cy="300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882" y="5226519"/>
            <a:ext cx="2673389" cy="300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4314" y="5226519"/>
            <a:ext cx="1782259" cy="300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51205" rtl="0" eaLnBrk="1" latinLnBrk="0" hangingPunct="1">
        <a:lnSpc>
          <a:spcPct val="90000"/>
        </a:lnSpc>
        <a:spcBef>
          <a:spcPct val="0"/>
        </a:spcBef>
        <a:buNone/>
        <a:defRPr sz="36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1205" rtl="0" eaLnBrk="1" latinLnBrk="0" hangingPunct="1">
        <a:lnSpc>
          <a:spcPct val="90000"/>
        </a:lnSpc>
        <a:spcBef>
          <a:spcPct val="165000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4515" indent="-188595" algn="l" defTabSz="75120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970" kern="1200">
          <a:solidFill>
            <a:schemeClr val="tx1"/>
          </a:solidFill>
          <a:latin typeface="+mn-lt"/>
          <a:ea typeface="+mn-ea"/>
          <a:cs typeface="+mn-cs"/>
        </a:defRPr>
      </a:lvl2pPr>
      <a:lvl3pPr marL="939800" indent="-188595" algn="l" defTabSz="75120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635" kern="1200">
          <a:solidFill>
            <a:schemeClr val="tx1"/>
          </a:solidFill>
          <a:latin typeface="+mn-lt"/>
          <a:ea typeface="+mn-ea"/>
          <a:cs typeface="+mn-cs"/>
        </a:defRPr>
      </a:lvl3pPr>
      <a:lvl4pPr marL="1315720" indent="-188595" algn="l" defTabSz="75120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1640" indent="-188595" algn="l" defTabSz="75120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68195" indent="-188595" algn="l" defTabSz="75120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44115" indent="-188595" algn="l" defTabSz="75120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19400" indent="-188595" algn="l" defTabSz="75120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196590" indent="-188595" algn="l" defTabSz="75120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1205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5920" algn="l" defTabSz="751205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1205" algn="l" defTabSz="751205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27125" algn="l" defTabSz="751205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3680" algn="l" defTabSz="751205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79600" algn="l" defTabSz="751205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56155" algn="l" defTabSz="751205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32075" algn="l" defTabSz="751205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07360" algn="l" defTabSz="751205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41" y="159"/>
            <a:ext cx="7920000" cy="563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" y="-186"/>
            <a:ext cx="7920000" cy="5637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" y="-158"/>
            <a:ext cx="7920000" cy="5637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" y="261"/>
            <a:ext cx="7920000" cy="5637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" y="-224"/>
            <a:ext cx="7920000" cy="5637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" y="-224"/>
            <a:ext cx="7920000" cy="5637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" y="261"/>
            <a:ext cx="7920000" cy="5637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" y="-149"/>
            <a:ext cx="7920000" cy="5637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Sazanami Mincho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S L</dc:creator>
  <cp:lastModifiedBy>horiz</cp:lastModifiedBy>
  <cp:revision>1</cp:revision>
  <dcterms:created xsi:type="dcterms:W3CDTF">2020-08-01T23:32:51Z</dcterms:created>
  <dcterms:modified xsi:type="dcterms:W3CDTF">2020-08-01T23:32:51Z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