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7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5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1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89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4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6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3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6EC4-C267-45E1-B26D-7C47D19CDFA4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1F19-B612-48B2-93D5-6EFD66B9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FPCC3</a:t>
            </a:r>
            <a:br>
              <a:rPr lang="pt-BR" dirty="0" smtClean="0"/>
            </a:br>
            <a:r>
              <a:rPr lang="pt-BR" dirty="0" smtClean="0"/>
              <a:t>Falácias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Expressão matemática de Falácias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71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Slides contendo histórico, definições e exemplos das falácias;</a:t>
            </a:r>
          </a:p>
          <a:p>
            <a:r>
              <a:rPr lang="pt-BR" dirty="0"/>
              <a:t>Tente ir além do </a:t>
            </a:r>
            <a:r>
              <a:rPr lang="pt-BR" dirty="0" err="1"/>
              <a:t>Wikipedia</a:t>
            </a:r>
            <a:r>
              <a:rPr lang="pt-BR" dirty="0"/>
              <a:t>, pesquisando em outras fontes que explicam as falácias escolhidas;</a:t>
            </a:r>
          </a:p>
          <a:p>
            <a:r>
              <a:rPr lang="pt-BR" dirty="0"/>
              <a:t>Use exemplos diferentes ou complementares aos exemplos mostrados no material que você pesquisa;</a:t>
            </a:r>
          </a:p>
          <a:p>
            <a:r>
              <a:rPr lang="pt-BR" dirty="0"/>
              <a:t>Tente elaborar exemplos interessantes do dia-a-dia;</a:t>
            </a:r>
          </a:p>
          <a:p>
            <a:r>
              <a:rPr lang="pt-BR" dirty="0"/>
              <a:t>Bônus: Falácias encontradas em </a:t>
            </a:r>
            <a:r>
              <a:rPr lang="pt-BR" dirty="0" err="1"/>
              <a:t>fake</a:t>
            </a:r>
            <a:r>
              <a:rPr lang="pt-BR" dirty="0"/>
              <a:t> </a:t>
            </a:r>
            <a:r>
              <a:rPr lang="pt-BR" dirty="0" err="1"/>
              <a:t>news</a:t>
            </a:r>
            <a:r>
              <a:rPr lang="pt-BR" dirty="0"/>
              <a:t> </a:t>
            </a:r>
            <a:r>
              <a:rPr lang="pt-BR" dirty="0" smtClean="0"/>
              <a:t>checadas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642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FPCC3 Falácias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FPCC3 Falácias</dc:title>
  <dc:creator>Mestre Yure</dc:creator>
  <cp:lastModifiedBy>Mestre Yure</cp:lastModifiedBy>
  <cp:revision>2</cp:revision>
  <dcterms:created xsi:type="dcterms:W3CDTF">2021-04-10T18:42:40Z</dcterms:created>
  <dcterms:modified xsi:type="dcterms:W3CDTF">2021-04-10T18:50:06Z</dcterms:modified>
</cp:coreProperties>
</file>