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AB3A-C3D4-4F80-960A-A0B1BDAD73C5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FA9A-3723-41F4-842C-0C05477EFFE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st2_10334507-computer-ch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3214686"/>
            <a:ext cx="2000264" cy="1500198"/>
          </a:xfrm>
          <a:prstGeom prst="rect">
            <a:avLst/>
          </a:prstGeom>
        </p:spPr>
      </p:pic>
      <p:pic>
        <p:nvPicPr>
          <p:cNvPr id="6" name="Imagem 5" descr="Clipboard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40" y="857232"/>
            <a:ext cx="2006349" cy="1434921"/>
          </a:xfrm>
          <a:prstGeom prst="rect">
            <a:avLst/>
          </a:prstGeom>
        </p:spPr>
      </p:pic>
      <p:cxnSp>
        <p:nvCxnSpPr>
          <p:cNvPr id="17" name="Forma 16"/>
          <p:cNvCxnSpPr>
            <a:stCxn id="49" idx="1"/>
            <a:endCxn id="4" idx="0"/>
          </p:cNvCxnSpPr>
          <p:nvPr/>
        </p:nvCxnSpPr>
        <p:spPr>
          <a:xfrm rot="5400000">
            <a:off x="3741536" y="1455528"/>
            <a:ext cx="1589490" cy="1928826"/>
          </a:xfrm>
          <a:prstGeom prst="bentConnector3">
            <a:avLst>
              <a:gd name="adj1" fmla="val 50000"/>
            </a:avLst>
          </a:prstGeom>
          <a:ln w="76200"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Imagem 17" descr="carregad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874"/>
            <a:ext cx="2149705" cy="1357322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2643174" y="517907"/>
            <a:ext cx="1214446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Regulador 3.3V</a:t>
            </a:r>
            <a:endParaRPr lang="pt-BR" dirty="0"/>
          </a:p>
        </p:txBody>
      </p:sp>
      <p:cxnSp>
        <p:nvCxnSpPr>
          <p:cNvPr id="23" name="Conector angulado 22"/>
          <p:cNvCxnSpPr>
            <a:stCxn id="18" idx="3"/>
            <a:endCxn id="21" idx="1"/>
          </p:cNvCxnSpPr>
          <p:nvPr/>
        </p:nvCxnSpPr>
        <p:spPr>
          <a:xfrm>
            <a:off x="2149705" y="946535"/>
            <a:ext cx="493469" cy="1588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18" idx="2"/>
            <a:endCxn id="4" idx="1"/>
          </p:cNvCxnSpPr>
          <p:nvPr/>
        </p:nvCxnSpPr>
        <p:spPr>
          <a:xfrm rot="16200000" flipH="1">
            <a:off x="653500" y="2046548"/>
            <a:ext cx="2339589" cy="1496883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21" idx="3"/>
            <a:endCxn id="49" idx="0"/>
          </p:cNvCxnSpPr>
          <p:nvPr/>
        </p:nvCxnSpPr>
        <p:spPr>
          <a:xfrm>
            <a:off x="3857620" y="946535"/>
            <a:ext cx="714380" cy="1588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643438" y="2571744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</a:t>
            </a:r>
            <a:endParaRPr lang="pt-BR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6446" y="3571876"/>
            <a:ext cx="1143008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Drive relé</a:t>
            </a:r>
            <a:endParaRPr lang="pt-BR" dirty="0"/>
          </a:p>
        </p:txBody>
      </p:sp>
      <p:cxnSp>
        <p:nvCxnSpPr>
          <p:cNvPr id="41" name="Forma 40"/>
          <p:cNvCxnSpPr>
            <a:stCxn id="4" idx="3"/>
            <a:endCxn id="39" idx="1"/>
          </p:cNvCxnSpPr>
          <p:nvPr/>
        </p:nvCxnSpPr>
        <p:spPr>
          <a:xfrm>
            <a:off x="4572000" y="3964785"/>
            <a:ext cx="1214446" cy="1588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786050" y="314324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</a:t>
            </a:r>
            <a:endParaRPr lang="pt-BR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57158" y="142852"/>
            <a:ext cx="1595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 5Vdc</a:t>
            </a:r>
            <a:endParaRPr lang="pt-BR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" name="Imagem 48" descr="modulo-rfid-mfrc522-1356-mhz-carto-chaveiro-13743-MLB20080707567_042014-F.jpg"/>
          <p:cNvPicPr>
            <a:picLocks noChangeAspect="1"/>
          </p:cNvPicPr>
          <p:nvPr/>
        </p:nvPicPr>
        <p:blipFill>
          <a:blip r:embed="rId5" cstate="print"/>
          <a:srcRect l="21874" t="9375" r="18749" b="9373"/>
          <a:stretch>
            <a:fillRect/>
          </a:stretch>
        </p:blipFill>
        <p:spPr>
          <a:xfrm rot="16200000">
            <a:off x="4822033" y="17841"/>
            <a:ext cx="1357322" cy="1857388"/>
          </a:xfrm>
          <a:prstGeom prst="rect">
            <a:avLst/>
          </a:prstGeom>
        </p:spPr>
      </p:pic>
      <p:sp>
        <p:nvSpPr>
          <p:cNvPr id="59" name="Retângulo 58"/>
          <p:cNvSpPr/>
          <p:nvPr/>
        </p:nvSpPr>
        <p:spPr>
          <a:xfrm>
            <a:off x="2285984" y="5214950"/>
            <a:ext cx="257176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Botão(Cadastramento)</a:t>
            </a:r>
            <a:endParaRPr lang="pt-BR" dirty="0"/>
          </a:p>
        </p:txBody>
      </p:sp>
      <p:cxnSp>
        <p:nvCxnSpPr>
          <p:cNvPr id="61" name="Conector angulado 60"/>
          <p:cNvCxnSpPr>
            <a:stCxn id="59" idx="0"/>
            <a:endCxn id="4" idx="2"/>
          </p:cNvCxnSpPr>
          <p:nvPr/>
        </p:nvCxnSpPr>
        <p:spPr>
          <a:xfrm rot="5400000" flipH="1" flipV="1">
            <a:off x="3321835" y="4964917"/>
            <a:ext cx="500066" cy="1588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Yure</dc:creator>
  <cp:lastModifiedBy>Yure</cp:lastModifiedBy>
  <cp:revision>7</cp:revision>
  <dcterms:created xsi:type="dcterms:W3CDTF">2015-04-22T19:20:48Z</dcterms:created>
  <dcterms:modified xsi:type="dcterms:W3CDTF">2015-04-22T20:32:15Z</dcterms:modified>
</cp:coreProperties>
</file>