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8D74C-A649-48AF-BC93-2291A81628C3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867C0-95D1-4615-B85F-860CEB51DA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92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867C0-95D1-4615-B85F-860CEB51DA9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67BD6-6FC6-49E7-8AD6-08B7081CC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65C984-56D9-471A-8E5C-C7B82FFEA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7D3A5C-BD23-4723-9D1C-E793E491F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7B6-609F-461E-A7F0-E1C524C9E218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B567B4-B369-43AC-8748-C86FE500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D829F1-4382-443B-89A3-E5EC338B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39C-CFA8-466A-8800-324232377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74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C18E8-DF58-45C1-AC47-54162090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522A77-EDDD-409B-BB41-565F24E1D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107AEB-5B12-4202-83A5-EF27A478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7B6-609F-461E-A7F0-E1C524C9E218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268E4A-598A-4182-8C7B-9A3A36A6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A83D6E-4F93-4520-8A81-0D985A67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39C-CFA8-466A-8800-324232377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71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3D22A7-2E33-444E-9128-8FA9EE0CF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F08973-DCA3-4C05-814C-3B2BD5ED2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4BC697-A6A5-4792-82C9-9790797E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7B6-609F-461E-A7F0-E1C524C9E218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E9D203-94AD-48F7-AAC7-B29D1374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AA2865-402D-410C-95C6-092B79A4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39C-CFA8-466A-8800-324232377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60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4A637-0BE5-491E-9DB9-39631227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0F225B-7087-4898-9E27-687376C62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EDD5EC-A7A8-4B1E-9DAD-F5F8DF0B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7B6-609F-461E-A7F0-E1C524C9E218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D5BD96-6E8C-4B1D-ABDB-02494A4E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747DEF-57AF-4E8E-8A33-425C61B7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39C-CFA8-466A-8800-324232377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97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F9164-7403-4E5F-9299-ADC36BC0A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F773FA-C926-4000-B64D-7D677E48A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F749D0-63B2-43D0-81C9-BD89C8D0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7B6-609F-461E-A7F0-E1C524C9E218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1CE483-D47D-49C4-B5A0-1EDF57FA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0C0FC1-B838-4D75-B718-3394F6E2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39C-CFA8-466A-8800-324232377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78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86200-AB4B-4F6C-8503-7EEB65A6D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29B8A3-CDDC-41A5-8BFF-C92FE6223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027472-707B-4D32-AC7A-44CF4B74F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40ABFF-B88C-4ECA-902E-087D603E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7B6-609F-461E-A7F0-E1C524C9E218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22F304-DC3B-476A-8B38-0950FA71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A1C897-F196-4EC5-BCCD-2832FE75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39C-CFA8-466A-8800-324232377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08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C7434-6D94-44BA-BC3C-72A0015A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BF77C7-E22B-459D-A49A-E5EB1422A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BD26BC-D271-4FEE-8CD4-6A0ACA791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FA3E27-E1B4-493A-BAD3-A9F00F041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01E7EA5-CB98-4322-895E-00C7FB36A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4B796E-846A-4475-BD13-D4C5BBA8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7B6-609F-461E-A7F0-E1C524C9E218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C15339-7AAC-4F4C-88E4-3B2973DC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DD720BC-D07E-466A-ABE7-04821489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39C-CFA8-466A-8800-324232377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30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4EAE1-FCF9-459D-A8CA-87C3372C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06B687-A9B9-465F-A9AD-603E9EA9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7B6-609F-461E-A7F0-E1C524C9E218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66BC04-DA48-4CDF-B340-98F7C3AE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3800EF-6F4A-4348-8DFF-0688BAD3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39C-CFA8-466A-8800-324232377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7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3E3D7D-0C70-4797-849B-E267CAFF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7B6-609F-461E-A7F0-E1C524C9E218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704FEB-23E5-4340-9D5E-EDF57DC0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55EE96-68F1-45D2-A9C5-034FAD9C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39C-CFA8-466A-8800-324232377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90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47248-2710-4FFA-A629-9098E91D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C5FFC5-1B17-40BB-B57E-AD1B2605A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9FC5F6-A85A-4A7C-B9CD-C13A868AC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2FC0A8-24E0-4AA5-A519-12E64D1E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7B6-609F-461E-A7F0-E1C524C9E218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36098B-346C-490E-A446-BD71F692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3E6D87-F0F4-42E6-91D9-E7183A3E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39C-CFA8-466A-8800-324232377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70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E95EB-732D-44FF-9FA4-AFCC2106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E2F0B3-4680-4E1B-A4A7-D4ADE0C4E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65BFA4-90BB-4804-BC8E-AD1DDA0EB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7A9651-1DF2-4FF0-AC07-0E31FC68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7B6-609F-461E-A7F0-E1C524C9E218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0274C8-9C89-4366-847F-91A6FAF1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B0FFF4-D0A3-4A6F-9F26-8161B1E8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39C-CFA8-466A-8800-324232377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87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41EF25-A1CD-45A9-8906-FD529480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AD1124-87A7-4F12-9E3F-940E73B45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B8218E-9F92-4AE2-BB12-86FA3CA4B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D97B6-609F-461E-A7F0-E1C524C9E218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E38E81-B6D6-4B87-B2CB-82E4DA447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27BFA7-CE35-4DB9-89CD-81ADBD654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0439C-CFA8-466A-8800-324232377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87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F7040-351A-400C-B2AF-77743A09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907" y="1933807"/>
            <a:ext cx="11676185" cy="3064370"/>
          </a:xfrm>
        </p:spPr>
        <p:txBody>
          <a:bodyPr>
            <a:normAutofit fontScale="90000"/>
          </a:bodyPr>
          <a:lstStyle/>
          <a:p>
            <a:br>
              <a:rPr lang="pt-BR" sz="4400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5600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Projeto Individual</a:t>
            </a:r>
            <a:br>
              <a:rPr lang="pt-BR" sz="5000" b="1" dirty="0">
                <a:solidFill>
                  <a:schemeClr val="bg2">
                    <a:lumMod val="1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</a:br>
            <a:br>
              <a:rPr lang="pt-BR" sz="5000" b="1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pt-B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Site de Receitas Culinárias</a:t>
            </a:r>
            <a:br>
              <a:rPr lang="pt-BR" sz="5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pt-BR" sz="5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5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pt-BR" sz="5000" b="1" u="sng" dirty="0">
                <a:solidFill>
                  <a:schemeClr val="bg2">
                    <a:lumMod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Chef Help</a:t>
            </a:r>
            <a:r>
              <a:rPr lang="pt-BR" sz="5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  <a:br>
              <a:rPr lang="pt-BR" sz="5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sz="5000" b="1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0BA86-0AE6-43A9-86DF-50BEA8AE2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0104" y="6250680"/>
            <a:ext cx="3339905" cy="414996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/>
              <a:t>Yuri Cruz – RA: 01202033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851F98A-9BE1-4DF5-82CF-3E3A0C8FE1FC}"/>
              </a:ext>
            </a:extLst>
          </p:cNvPr>
          <p:cNvCxnSpPr>
            <a:cxnSpLocks/>
          </p:cNvCxnSpPr>
          <p:nvPr/>
        </p:nvCxnSpPr>
        <p:spPr>
          <a:xfrm>
            <a:off x="-1" y="3953022"/>
            <a:ext cx="7624690" cy="2904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498141A-66E1-498A-A9B7-D184BBF9F986}"/>
              </a:ext>
            </a:extLst>
          </p:cNvPr>
          <p:cNvCxnSpPr/>
          <p:nvPr/>
        </p:nvCxnSpPr>
        <p:spPr>
          <a:xfrm flipV="1">
            <a:off x="6794695" y="1533378"/>
            <a:ext cx="5397305" cy="5324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4962A3F-9CA2-42DE-9337-F7AD20663E50}"/>
              </a:ext>
            </a:extLst>
          </p:cNvPr>
          <p:cNvCxnSpPr/>
          <p:nvPr/>
        </p:nvCxnSpPr>
        <p:spPr>
          <a:xfrm flipV="1">
            <a:off x="112542" y="0"/>
            <a:ext cx="2771335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2DC5DD9-47A3-43C8-98C7-BD444B883165}"/>
              </a:ext>
            </a:extLst>
          </p:cNvPr>
          <p:cNvCxnSpPr/>
          <p:nvPr/>
        </p:nvCxnSpPr>
        <p:spPr>
          <a:xfrm>
            <a:off x="7301132" y="0"/>
            <a:ext cx="4890868" cy="2377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Gráfico 18" descr="Prato coberto">
            <a:extLst>
              <a:ext uri="{FF2B5EF4-FFF2-40B4-BE49-F238E27FC236}">
                <a16:creationId xmlns:a16="http://schemas.microsoft.com/office/drawing/2014/main" id="{E8D83080-92CF-4990-8084-68415E8D1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4820" y="5232567"/>
            <a:ext cx="1371599" cy="1625433"/>
          </a:xfrm>
          <a:prstGeom prst="rect">
            <a:avLst/>
          </a:prstGeom>
        </p:spPr>
      </p:pic>
      <p:pic>
        <p:nvPicPr>
          <p:cNvPr id="23" name="Gráfico 22" descr="Garfo e Faca">
            <a:extLst>
              <a:ext uri="{FF2B5EF4-FFF2-40B4-BE49-F238E27FC236}">
                <a16:creationId xmlns:a16="http://schemas.microsoft.com/office/drawing/2014/main" id="{44F6046C-6D3B-4910-A826-347CCE8576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075151">
            <a:off x="10288055" y="4048723"/>
            <a:ext cx="1384005" cy="1640135"/>
          </a:xfrm>
          <a:prstGeom prst="rect">
            <a:avLst/>
          </a:prstGeom>
        </p:spPr>
      </p:pic>
      <p:pic>
        <p:nvPicPr>
          <p:cNvPr id="25" name="Gráfico 24" descr="Pretzel">
            <a:extLst>
              <a:ext uri="{FF2B5EF4-FFF2-40B4-BE49-F238E27FC236}">
                <a16:creationId xmlns:a16="http://schemas.microsoft.com/office/drawing/2014/main" id="{5EA7545C-6514-4885-B07E-2A358AF9BF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4567" y="455860"/>
            <a:ext cx="1390899" cy="1390899"/>
          </a:xfrm>
          <a:prstGeom prst="rect">
            <a:avLst/>
          </a:prstGeom>
        </p:spPr>
      </p:pic>
      <p:pic>
        <p:nvPicPr>
          <p:cNvPr id="27" name="Gráfico 26" descr="Queijo">
            <a:extLst>
              <a:ext uri="{FF2B5EF4-FFF2-40B4-BE49-F238E27FC236}">
                <a16:creationId xmlns:a16="http://schemas.microsoft.com/office/drawing/2014/main" id="{24497610-A210-4FC1-AC7B-DC74A7EA2A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70094" y="20277"/>
            <a:ext cx="1617339" cy="161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9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E2F133-3ED0-47E3-B0BF-1BA67BC77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4107766" cy="6858000"/>
          </a:xfr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sz="35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pt-BR" sz="35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pt-BR" sz="3500" dirty="0">
                <a:latin typeface="Aharoni" panose="02010803020104030203" pitchFamily="2" charset="-79"/>
                <a:cs typeface="Aharoni" panose="02010803020104030203" pitchFamily="2" charset="-79"/>
              </a:rPr>
              <a:t>Em qual momento da minha vida, despertou o interesse em culinária?</a:t>
            </a:r>
          </a:p>
        </p:txBody>
      </p:sp>
    </p:spTree>
    <p:extLst>
      <p:ext uri="{BB962C8B-B14F-4D97-AF65-F5344CB8AC3E}">
        <p14:creationId xmlns:p14="http://schemas.microsoft.com/office/powerpoint/2010/main" val="4056601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Tema do Office</vt:lpstr>
      <vt:lpstr> Projeto Individual  Site de Receitas Culinárias  “Chef Help”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Projeto Individual  Site de Receitas Culinárias</dc:title>
  <dc:creator>YURI GEREMIAS CRUZ</dc:creator>
  <cp:lastModifiedBy>YURI GEREMIAS CRUZ</cp:lastModifiedBy>
  <cp:revision>3</cp:revision>
  <dcterms:created xsi:type="dcterms:W3CDTF">2020-10-22T00:41:06Z</dcterms:created>
  <dcterms:modified xsi:type="dcterms:W3CDTF">2020-10-22T01:08:34Z</dcterms:modified>
</cp:coreProperties>
</file>