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8D74C-A649-48AF-BC93-2291A81628C3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867C0-95D1-4615-B85F-860CEB51DA9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92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867C0-95D1-4615-B85F-860CEB51DA9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8867C0-95D1-4615-B85F-860CEB51DA9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869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C67BD6-6FC6-49E7-8AD6-08B7081CC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65C984-56D9-471A-8E5C-C7B82FFEA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7D3A5C-BD23-4723-9D1C-E793E491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7B6-609F-461E-A7F0-E1C524C9E218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B567B4-B369-43AC-8748-C86FE500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829F1-4382-443B-89A3-E5EC338B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774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C18E8-DF58-45C1-AC47-54162090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522A77-EDDD-409B-BB41-565F24E1D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107AEB-5B12-4202-83A5-EF27A478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7B6-609F-461E-A7F0-E1C524C9E218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268E4A-598A-4182-8C7B-9A3A36A6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A83D6E-4F93-4520-8A81-0D985A67F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71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3D22A7-2E33-444E-9128-8FA9EE0CF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F08973-DCA3-4C05-814C-3B2BD5ED2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4BC697-A6A5-4792-82C9-9790797E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7B6-609F-461E-A7F0-E1C524C9E218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E9D203-94AD-48F7-AAC7-B29D1374C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AA2865-402D-410C-95C6-092B79A4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60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4A637-0BE5-491E-9DB9-39631227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0F225B-7087-4898-9E27-687376C62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EDD5EC-A7A8-4B1E-9DAD-F5F8DF0B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7B6-609F-461E-A7F0-E1C524C9E218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D5BD96-6E8C-4B1D-ABDB-02494A4E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747DEF-57AF-4E8E-8A33-425C61B7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97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F9164-7403-4E5F-9299-ADC36BC0A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F773FA-C926-4000-B64D-7D677E48A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749D0-63B2-43D0-81C9-BD89C8D0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7B6-609F-461E-A7F0-E1C524C9E218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1CE483-D47D-49C4-B5A0-1EDF57FA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0C0FC1-B838-4D75-B718-3394F6E2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78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86200-AB4B-4F6C-8503-7EEB65A6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29B8A3-CDDC-41A5-8BFF-C92FE6223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027472-707B-4D32-AC7A-44CF4B74F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40ABFF-B88C-4ECA-902E-087D603E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7B6-609F-461E-A7F0-E1C524C9E218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22F304-DC3B-476A-8B38-0950FA71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1C897-F196-4EC5-BCCD-2832FE75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08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C7434-6D94-44BA-BC3C-72A0015AF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BF77C7-E22B-459D-A49A-E5EB1422A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BD26BC-D271-4FEE-8CD4-6A0ACA791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FA3E27-E1B4-493A-BAD3-A9F00F041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1E7EA5-CB98-4322-895E-00C7FB36A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4B796E-846A-4475-BD13-D4C5BBA8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7B6-609F-461E-A7F0-E1C524C9E218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C15339-7AAC-4F4C-88E4-3B2973DC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D720BC-D07E-466A-ABE7-04821489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30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4EAE1-FCF9-459D-A8CA-87C3372C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706B687-A9B9-465F-A9AD-603E9EA9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7B6-609F-461E-A7F0-E1C524C9E218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66BC04-DA48-4CDF-B340-98F7C3AE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3800EF-6F4A-4348-8DFF-0688BAD3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7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3E3D7D-0C70-4797-849B-E267CAFF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7B6-609F-461E-A7F0-E1C524C9E218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9704FEB-23E5-4340-9D5E-EDF57DC0D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55EE96-68F1-45D2-A9C5-034FAD9C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90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47248-2710-4FFA-A629-9098E91D8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C5FFC5-1B17-40BB-B57E-AD1B2605A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9FC5F6-A85A-4A7C-B9CD-C13A868AC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2FC0A8-24E0-4AA5-A519-12E64D1E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7B6-609F-461E-A7F0-E1C524C9E218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36098B-346C-490E-A446-BD71F692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3E6D87-F0F4-42E6-91D9-E7183A3E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70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E95EB-732D-44FF-9FA4-AFCC21064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E2F0B3-4680-4E1B-A4A7-D4ADE0C4E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65BFA4-90BB-4804-BC8E-AD1DDA0EB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7A9651-1DF2-4FF0-AC07-0E31FC68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D97B6-609F-461E-A7F0-E1C524C9E218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0274C8-9C89-4366-847F-91A6FAF1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B0FFF4-D0A3-4A6F-9F26-8161B1E80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87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41EF25-A1CD-45A9-8906-FD529480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AD1124-87A7-4F12-9E3F-940E73B45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B8218E-9F92-4AE2-BB12-86FA3CA4B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D97B6-609F-461E-A7F0-E1C524C9E218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E38E81-B6D6-4B87-B2CB-82E4DA447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27BFA7-CE35-4DB9-89CD-81ADBD654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439C-CFA8-466A-8800-324232377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87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alpha val="40000"/>
                <a:lumMod val="13000"/>
                <a:lumOff val="87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F7040-351A-400C-B2AF-77743A098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907" y="2620737"/>
            <a:ext cx="11676185" cy="237744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pt-BR" sz="5600" dirty="0">
                <a:latin typeface="Aharoni" panose="02010803020104030203" pitchFamily="2" charset="-79"/>
                <a:cs typeface="Aharoni" panose="02010803020104030203" pitchFamily="2" charset="-79"/>
              </a:rPr>
              <a:t>Projeto Individual</a:t>
            </a:r>
            <a:br>
              <a:rPr lang="pt-BR" sz="5000" b="1" dirty="0">
                <a:solidFill>
                  <a:schemeClr val="bg2">
                    <a:lumMod val="10000"/>
                  </a:schemeClr>
                </a:solidFill>
                <a:latin typeface="Aharoni" panose="020B0604020202020204" pitchFamily="2" charset="-79"/>
                <a:cs typeface="Aharoni" panose="020B0604020202020204" pitchFamily="2" charset="-79"/>
              </a:rPr>
            </a:br>
            <a:br>
              <a:rPr lang="pt-BR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sz="10700" b="1" dirty="0">
                <a:latin typeface="Robusta" pitchFamily="2" charset="0"/>
                <a:cs typeface="Aharoni" panose="02010803020104030203" pitchFamily="2" charset="-79"/>
              </a:rPr>
              <a:t>“</a:t>
            </a:r>
            <a:r>
              <a:rPr lang="pt-BR" sz="10700" dirty="0">
                <a:latin typeface="Robusta" pitchFamily="2" charset="0"/>
                <a:cs typeface="Aharoni" panose="02010803020104030203" pitchFamily="2" charset="-79"/>
              </a:rPr>
              <a:t>Chef Help</a:t>
            </a:r>
            <a:r>
              <a:rPr lang="pt-BR" sz="10700" b="1" dirty="0">
                <a:latin typeface="Robusta" pitchFamily="2" charset="0"/>
                <a:cs typeface="Aharoni" panose="02010803020104030203" pitchFamily="2" charset="-79"/>
              </a:rPr>
              <a:t>”</a:t>
            </a:r>
            <a:br>
              <a:rPr lang="pt-BR" sz="5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sz="5000" b="1" dirty="0">
              <a:solidFill>
                <a:schemeClr val="tx1">
                  <a:lumMod val="85000"/>
                  <a:lumOff val="1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0BA86-0AE6-43A9-86DF-50BEA8AE2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0104" y="6250680"/>
            <a:ext cx="3339905" cy="414996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Yuri Cruz – RA: 01202033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851F98A-9BE1-4DF5-82CF-3E3A0C8FE1FC}"/>
              </a:ext>
            </a:extLst>
          </p:cNvPr>
          <p:cNvCxnSpPr>
            <a:cxnSpLocks/>
          </p:cNvCxnSpPr>
          <p:nvPr/>
        </p:nvCxnSpPr>
        <p:spPr>
          <a:xfrm>
            <a:off x="-1" y="3953022"/>
            <a:ext cx="7624690" cy="290497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5498141A-66E1-498A-A9B7-D184BBF9F986}"/>
              </a:ext>
            </a:extLst>
          </p:cNvPr>
          <p:cNvCxnSpPr/>
          <p:nvPr/>
        </p:nvCxnSpPr>
        <p:spPr>
          <a:xfrm flipV="1">
            <a:off x="6794695" y="1533378"/>
            <a:ext cx="5397305" cy="532462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4962A3F-9CA2-42DE-9337-F7AD20663E50}"/>
              </a:ext>
            </a:extLst>
          </p:cNvPr>
          <p:cNvCxnSpPr/>
          <p:nvPr/>
        </p:nvCxnSpPr>
        <p:spPr>
          <a:xfrm flipV="1">
            <a:off x="112542" y="0"/>
            <a:ext cx="2771335" cy="685800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2DC5DD9-47A3-43C8-98C7-BD444B883165}"/>
              </a:ext>
            </a:extLst>
          </p:cNvPr>
          <p:cNvCxnSpPr/>
          <p:nvPr/>
        </p:nvCxnSpPr>
        <p:spPr>
          <a:xfrm>
            <a:off x="7301132" y="0"/>
            <a:ext cx="4890868" cy="237744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Gráfico 22" descr="Garfo e Faca">
            <a:extLst>
              <a:ext uri="{FF2B5EF4-FFF2-40B4-BE49-F238E27FC236}">
                <a16:creationId xmlns:a16="http://schemas.microsoft.com/office/drawing/2014/main" id="{44F6046C-6D3B-4910-A826-347CCE857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075151">
            <a:off x="10288055" y="4048723"/>
            <a:ext cx="1384005" cy="164013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5" name="Gráfico 24" descr="Pretzel">
            <a:extLst>
              <a:ext uri="{FF2B5EF4-FFF2-40B4-BE49-F238E27FC236}">
                <a16:creationId xmlns:a16="http://schemas.microsoft.com/office/drawing/2014/main" id="{5EA7545C-6514-4885-B07E-2A358AF9B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567" y="455860"/>
            <a:ext cx="1390899" cy="1390899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5" name="Gráfico 4" descr="Baguete">
            <a:extLst>
              <a:ext uri="{FF2B5EF4-FFF2-40B4-BE49-F238E27FC236}">
                <a16:creationId xmlns:a16="http://schemas.microsoft.com/office/drawing/2014/main" id="{503C42DD-453B-485F-8BA5-9B93BA3F41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00155" y="5546426"/>
            <a:ext cx="1291884" cy="129188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7" name="Gráfico 6" descr="Fatia de bolo">
            <a:extLst>
              <a:ext uri="{FF2B5EF4-FFF2-40B4-BE49-F238E27FC236}">
                <a16:creationId xmlns:a16="http://schemas.microsoft.com/office/drawing/2014/main" id="{A3496075-682D-4AFD-9945-7FF317A50E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40351" y="73984"/>
            <a:ext cx="1297507" cy="1297507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769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E2F133-3ED0-47E3-B0BF-1BA67BC77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107766" cy="6858000"/>
          </a:xfr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sz="35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pt-BR" sz="35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pt-BR" sz="3500" dirty="0">
                <a:latin typeface="Aharoni" panose="02010803020104030203" pitchFamily="2" charset="-79"/>
                <a:cs typeface="Aharoni" panose="02010803020104030203" pitchFamily="2" charset="-79"/>
              </a:rPr>
              <a:t>Em qual momento da minha vida, despertou o interesse em culinária? </a:t>
            </a:r>
          </a:p>
        </p:txBody>
      </p:sp>
      <p:pic>
        <p:nvPicPr>
          <p:cNvPr id="4" name="Imagem 3" descr="Imagem em preto e branco&#10;&#10;Descrição gerada automaticamente">
            <a:extLst>
              <a:ext uri="{FF2B5EF4-FFF2-40B4-BE49-F238E27FC236}">
                <a16:creationId xmlns:a16="http://schemas.microsoft.com/office/drawing/2014/main" id="{A3C15DCA-9F8D-4469-A2F2-32246CFFC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55" y="9906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0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EEF12169-7106-42DA-9537-2207C85B4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4234" y="0"/>
            <a:ext cx="4107766" cy="6858000"/>
          </a:xfr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sz="35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pt-BR" sz="35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pt-BR" sz="3500" dirty="0">
                <a:latin typeface="Aharoni" panose="02010803020104030203" pitchFamily="2" charset="-79"/>
                <a:cs typeface="Aharoni" panose="02010803020104030203" pitchFamily="2" charset="-79"/>
              </a:rPr>
              <a:t>Qual foi a minha maior superação nesse desafio?</a:t>
            </a:r>
          </a:p>
        </p:txBody>
      </p:sp>
      <p:pic>
        <p:nvPicPr>
          <p:cNvPr id="10" name="Imagem 9" descr="Desenho de um cachorro&#10;&#10;Descrição gerada automaticamente">
            <a:extLst>
              <a:ext uri="{FF2B5EF4-FFF2-40B4-BE49-F238E27FC236}">
                <a16:creationId xmlns:a16="http://schemas.microsoft.com/office/drawing/2014/main" id="{F1E4E83F-0265-49D6-831F-FD325138F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0658"/>
            <a:ext cx="5272933" cy="42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2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96097CB-B90B-4C9E-A775-3E7C4F9F1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4107766" cy="6858000"/>
          </a:xfr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sz="35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pt-BR" sz="35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pt-BR" sz="35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pt-BR" sz="3500" dirty="0">
                <a:latin typeface="Aharoni" panose="02010803020104030203" pitchFamily="2" charset="-79"/>
                <a:cs typeface="Aharoni" panose="02010803020104030203" pitchFamily="2" charset="-79"/>
              </a:rPr>
              <a:t>Qual foi a minha maior dificuldade neste desafio?</a:t>
            </a:r>
          </a:p>
        </p:txBody>
      </p:sp>
      <p:pic>
        <p:nvPicPr>
          <p:cNvPr id="6" name="Imagem 5" descr="Imagem em preto e branco&#10;&#10;Descrição gerada automaticamente">
            <a:extLst>
              <a:ext uri="{FF2B5EF4-FFF2-40B4-BE49-F238E27FC236}">
                <a16:creationId xmlns:a16="http://schemas.microsoft.com/office/drawing/2014/main" id="{E79C1E1F-09E5-4EC5-9246-EBFEF1606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78" y="1867660"/>
            <a:ext cx="5157019" cy="515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670E8F2-409F-4767-B329-AF62BCEDC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4234" y="0"/>
            <a:ext cx="4107766" cy="6858000"/>
          </a:xfr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sz="35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endParaRPr lang="pt-BR" sz="35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pt-BR" sz="3500" dirty="0">
                <a:latin typeface="Aharoni" panose="02010803020104030203" pitchFamily="2" charset="-79"/>
                <a:cs typeface="Aharoni" panose="02010803020104030203" pitchFamily="2" charset="-79"/>
              </a:rPr>
              <a:t>Há alguém que eu devo agradecer por me ajudar a chegar ao resultado final?</a:t>
            </a: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01AA5614-E2D5-4A1F-AA00-99F1292D1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70" y="1075217"/>
            <a:ext cx="6417393" cy="401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7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alpha val="40000"/>
                <a:lumMod val="13000"/>
                <a:lumOff val="87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B1F3070-9915-47EC-9AC0-50C1FF823667}"/>
              </a:ext>
            </a:extLst>
          </p:cNvPr>
          <p:cNvSpPr txBox="1"/>
          <p:nvPr/>
        </p:nvSpPr>
        <p:spPr>
          <a:xfrm>
            <a:off x="674661" y="2072347"/>
            <a:ext cx="1106775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5400" dirty="0">
                <a:latin typeface="Exo 2" panose="00000800000000000000" pitchFamily="50" charset="0"/>
              </a:rPr>
              <a:t>Obrigado</a:t>
            </a:r>
            <a:r>
              <a:rPr lang="pt-BR" sz="6000" dirty="0">
                <a:latin typeface="Exo 2" panose="00000800000000000000" pitchFamily="50" charset="0"/>
              </a:rPr>
              <a:t> a todos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27365987-5FFF-4A6D-A33E-50A61CC39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95" y="205740"/>
            <a:ext cx="7018606" cy="37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66</Words>
  <Application>Microsoft Office PowerPoint</Application>
  <PresentationFormat>Widescreen</PresentationFormat>
  <Paragraphs>34</Paragraphs>
  <Slides>6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Aharoni</vt:lpstr>
      <vt:lpstr>Arial</vt:lpstr>
      <vt:lpstr>Calibri</vt:lpstr>
      <vt:lpstr>Calibri Light</vt:lpstr>
      <vt:lpstr>Exo 2</vt:lpstr>
      <vt:lpstr>Robusta</vt:lpstr>
      <vt:lpstr>Tema do Office</vt:lpstr>
      <vt:lpstr>Projeto Individual  “Chef Help”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Projeto Individual  Site de Receitas Culinárias</dc:title>
  <dc:creator>YURI GEREMIAS CRUZ</dc:creator>
  <cp:lastModifiedBy>YURI GEREMIAS CRUZ</cp:lastModifiedBy>
  <cp:revision>9</cp:revision>
  <dcterms:created xsi:type="dcterms:W3CDTF">2020-10-22T00:41:06Z</dcterms:created>
  <dcterms:modified xsi:type="dcterms:W3CDTF">2020-11-25T21:12:32Z</dcterms:modified>
</cp:coreProperties>
</file>