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1" r:id="rId7"/>
    <p:sldId id="263" r:id="rId8"/>
    <p:sldId id="269" r:id="rId9"/>
    <p:sldId id="262" r:id="rId10"/>
    <p:sldId id="265" r:id="rId11"/>
    <p:sldId id="268" r:id="rId12"/>
    <p:sldId id="264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I GEREMIAS CRUZ" initials="YGC" lastIdx="1" clrIdx="0">
    <p:extLst>
      <p:ext uri="{19B8F6BF-5375-455C-9EA6-DF929625EA0E}">
        <p15:presenceInfo xmlns:p15="http://schemas.microsoft.com/office/powerpoint/2012/main" userId="YURI GEREMIAS CR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92" autoAdjust="0"/>
  </p:normalViewPr>
  <p:slideViewPr>
    <p:cSldViewPr snapToGrid="0">
      <p:cViewPr varScale="1">
        <p:scale>
          <a:sx n="67" d="100"/>
          <a:sy n="67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11ECEEE-C11A-49F8-929A-411BA355C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822854"/>
            <a:ext cx="9532143" cy="58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E6E7302-DFC3-4069-9CEE-2D676961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26" y="2935115"/>
            <a:ext cx="9571147" cy="9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3900000" sx="101000" sy="101000" algn="tl" rotWithShape="0">
                    <a:srgbClr val="FFC000">
                      <a:alpha val="64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dirty="0">
                <a:solidFill>
                  <a:prstClr val="white"/>
                </a:solidFill>
                <a:effectLst>
                  <a:outerShdw blurRad="127000" dist="38100" dir="2700000" sx="99000" sy="99000" algn="tl" rotWithShape="0">
                    <a:srgbClr val="FFC000">
                      <a:alpha val="70000"/>
                    </a:srgbClr>
                  </a:outerShdw>
                </a:effectLst>
                <a:latin typeface="Calibri" panose="020F0502020204030204"/>
              </a:rPr>
              <a:t>Manual de Instalação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sx="99000" sy="99000" algn="tl" rotWithShape="0">
                  <a:srgbClr val="FFC000">
                    <a:alpha val="7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7A3FF3-1EB9-474A-B659-7E3A3C75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23" y="1135233"/>
            <a:ext cx="3781953" cy="53156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564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3900000" sx="101000" sy="101000" algn="tl" rotWithShape="0">
                    <a:srgbClr val="FFC000">
                      <a:alpha val="64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2700000" sx="99000" sy="99000" algn="tl" rotWithShape="0">
                    <a:srgbClr val="FFC000">
                      <a:alpha val="70000"/>
                    </a:srgbClr>
                  </a:outerShdw>
                </a:effectLst>
                <a:uLnTx/>
                <a:uFillTx/>
                <a:latin typeface="Calibri" panose="020F0502020204030204"/>
              </a:rPr>
              <a:t>Ferrament</a:t>
            </a:r>
            <a:r>
              <a:rPr lang="pt-BR" sz="4000" b="1" dirty="0">
                <a:solidFill>
                  <a:prstClr val="white"/>
                </a:solidFill>
                <a:effectLst>
                  <a:outerShdw blurRad="127000" dist="38100" dir="2700000" sx="99000" sy="99000" algn="tl" rotWithShape="0">
                    <a:srgbClr val="FFC000">
                      <a:alpha val="70000"/>
                    </a:srgbClr>
                  </a:outerShdw>
                </a:effectLst>
                <a:latin typeface="Calibri" panose="020F0502020204030204"/>
              </a:rPr>
              <a:t>a de Suporte/</a:t>
            </a:r>
            <a:r>
              <a:rPr lang="pt-BR" sz="4000" b="1" dirty="0" err="1">
                <a:solidFill>
                  <a:prstClr val="white"/>
                </a:solidFill>
                <a:effectLst>
                  <a:outerShdw blurRad="127000" dist="38100" dir="2700000" sx="99000" sy="99000" algn="tl" rotWithShape="0">
                    <a:srgbClr val="FFC000">
                      <a:alpha val="70000"/>
                    </a:srgbClr>
                  </a:outerShdw>
                </a:effectLst>
                <a:latin typeface="Calibri" panose="020F0502020204030204"/>
              </a:rPr>
              <a:t>HelpDesk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sx="99000" sy="99000" algn="tl" rotWithShape="0">
                  <a:srgbClr val="FFC000">
                    <a:alpha val="70000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047B3F-E5E5-4916-89C2-B24E1673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00" y="2555978"/>
            <a:ext cx="7663999" cy="17460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85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0F5ECDF-50BC-4DD7-940D-60299E91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1" y="1181862"/>
            <a:ext cx="9790383" cy="50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21431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>
                <a:solidFill>
                  <a:prstClr val="white"/>
                </a:solidFill>
                <a:effectLst>
                  <a:outerShdw blurRad="127000" dist="38100" dir="2700000" sx="99000" sy="99000" algn="tl" rotWithShape="0">
                    <a:srgbClr val="FFC000">
                      <a:alpha val="70000"/>
                    </a:srgbClr>
                  </a:outerShdw>
                </a:effectLst>
                <a:latin typeface="Calibri" panose="020F0502020204030204"/>
              </a:rPr>
              <a:t>Formação da Equipe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sx="99000" sy="99000" algn="tl" rotWithShape="0">
                  <a:srgbClr val="FFC000">
                    <a:alpha val="7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3900000" sx="101000" sy="101000" algn="tl" rotWithShape="0">
                    <a:srgbClr val="FFC000">
                      <a:alpha val="64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LUMINOUS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3900000" sx="101000" sy="101000" algn="tl" rotWithShape="0">
                  <a:srgbClr val="FFC000">
                    <a:alpha val="64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8FF3DCF1-21FC-4D88-82CD-A184B253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9" y="2165564"/>
            <a:ext cx="2093746" cy="2092110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901700" dist="38100" dir="2700000" sx="94000" sy="94000" algn="tl" rotWithShape="0">
              <a:srgbClr val="FFFF00">
                <a:alpha val="0"/>
              </a:srgbClr>
            </a:outerShdw>
          </a:effectLst>
        </p:spPr>
      </p:pic>
      <p:pic>
        <p:nvPicPr>
          <p:cNvPr id="11" name="Imagem 10" descr="Homem com cabelo preto&#10;&#10;Descrição gerada automaticamente">
            <a:extLst>
              <a:ext uri="{FF2B5EF4-FFF2-40B4-BE49-F238E27FC236}">
                <a16:creationId xmlns:a16="http://schemas.microsoft.com/office/drawing/2014/main" id="{56F24560-EAA3-4D5A-A11B-80035DC31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31" y="2178019"/>
            <a:ext cx="2093943" cy="2093943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3" name="Imagem 12" descr="Homem com camiseta preta&#10;&#10;Descrição gerada automaticamente">
            <a:extLst>
              <a:ext uri="{FF2B5EF4-FFF2-40B4-BE49-F238E27FC236}">
                <a16:creationId xmlns:a16="http://schemas.microsoft.com/office/drawing/2014/main" id="{85AD0FAA-3F9F-413C-B05A-3978006AB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50" y="2132419"/>
            <a:ext cx="2093746" cy="2175170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5" name="Imagem 1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E0F34ED5-E66D-48E6-A4D1-99AE05BBA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31" y="2178021"/>
            <a:ext cx="2093941" cy="2093941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564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Ferramenta de Gestão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  <a:endParaRPr lang="pt-BR" sz="2800" b="1" dirty="0">
              <a:solidFill>
                <a:schemeClr val="bg1"/>
              </a:solidFill>
              <a:effectLst>
                <a:outerShdw blurRad="127000" dist="38100" dir="3900000" sx="101000" sy="101000" algn="tl" rotWithShape="0">
                  <a:schemeClr val="accent4">
                    <a:alpha val="64000"/>
                  </a:scheme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69" y="2066066"/>
            <a:ext cx="3034571" cy="303457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78EF9CD-BE1B-47CA-BC5A-7A419DCA2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68" y="2219324"/>
            <a:ext cx="4622963" cy="2419351"/>
          </a:xfrm>
          <a:prstGeom prst="rect">
            <a:avLst/>
          </a:prstGeom>
          <a:effectLst>
            <a:outerShdw blurRad="203200" dist="38100" dir="2700000" algn="tl" rotWithShape="0">
              <a:schemeClr val="accent4">
                <a:alpha val="6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4A030FA-3B8C-4529-A992-EEEA6F178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0" y="1413031"/>
            <a:ext cx="8479467" cy="56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108</Words>
  <Application>Microsoft Office PowerPoint</Application>
  <PresentationFormat>Widescreen</PresentationFormat>
  <Paragraphs>37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YURI GEREMIAS CRUZ</cp:lastModifiedBy>
  <cp:revision>35</cp:revision>
  <dcterms:created xsi:type="dcterms:W3CDTF">2020-10-27T23:26:23Z</dcterms:created>
  <dcterms:modified xsi:type="dcterms:W3CDTF">2020-12-09T16:44:47Z</dcterms:modified>
</cp:coreProperties>
</file>