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09EC-32FC-4C67-A014-753E655BD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11FFA-1228-4918-832A-DE1CE7C7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508F5-C046-451A-B28F-6F68949F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37EC8-3AF2-49C0-A899-CFCFB7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83AA9-1EA8-49DA-833C-75685E6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6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97086-09C2-42B1-BE38-5DE9068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1AA7ED-A7CD-440B-81BD-CAA127AE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84D11-1B28-413F-8B63-9FBB5BC6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6612E-BC75-4358-B7CB-1AB7FD39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FD86A-8A41-45FF-A084-F0784C6B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08F1EA-EAAD-48B7-8194-0DA94CAA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CBFC2-50D4-4DC6-A638-95D8FDA3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B0A28-3EDA-46B6-8578-CBB8B523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9188F-09FA-4F7B-9E4D-27CF3CA8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4F456-4011-487F-BEBA-ECF90AE4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DE51-C457-4602-A560-2B876773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7006F-D3E6-4379-824C-707B2999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D36C5-C37D-4D1D-AD82-062CDB91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657B3-4F4B-4D18-A592-3715CC55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FF302-D52B-4944-8F0A-4110342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9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93AD-E65C-4DA3-A213-4EC5E2E5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C0DB93-9ED4-46CC-812B-A78B4B74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971E2-FBD6-4A7C-B087-D8356B1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98291-2E61-49B2-A2F8-7E0A034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88268-D177-431A-9187-C964B4C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9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C472-AD54-49D1-BBC1-1E148B1A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F462E-876D-46FE-BCE1-D3574080F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DF0236-5D53-4890-93C8-398FB4CD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2B239-371B-4052-9CAF-50D3D77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0B2DD7-F601-4A23-95FA-83E58DF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564A49-0FA2-425C-B9CA-161E6800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282FB-70CC-4C7F-BC81-B96DAD4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3CDC0-7634-49FA-B5A8-6A45AA66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E78ADC-D293-4130-8FCF-011C8DFE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6F189D-FCFF-4529-AD0A-506CD825B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1DA9C8-A8D1-4E31-992C-EF7B56F8D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B6E001-4389-45C6-AAB3-54C80A33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63125D-41B7-4E72-B413-99C764B7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CD9A19-7E18-4B08-A5B2-D2093B74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B9EBD-699C-4237-9395-1AF30115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CA625A-508D-471A-BD0C-0DFBD61C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9A35A8-007E-4072-B046-D4E65B0A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6C48-5F5A-455B-B3FC-2D78F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C3AB48-464B-42D8-815B-E9EF201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192E1-C8FF-4C06-8F4E-42A78261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959B2C-6F8D-4D9B-BCC3-213B4AA2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B378A-BA8F-46C2-97ED-8A17583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B5F68-8B9E-4E57-8B84-E6DD43BC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4027B2-EF4E-4BA5-96BB-13089EC4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A13C0-D54B-4AD1-83ED-55EEFCB4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3DCB9F-B2E6-4EF0-8C07-CC69F91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75B50-0AEA-46B4-9744-88E3A427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0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74F6-5711-4F45-BB16-8C6CD0A9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A153B8-5700-4103-BE00-243D10950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F4D8DE-601E-4DE4-B278-461C7ABB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C5880B-3D63-4D73-8E7A-F63C077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6A9D5C-3691-497D-836C-2FE3257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1F2C00-40DE-4287-852F-718A2C63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D06C95-5895-4CB8-878E-CB80A2A2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CA388-4282-419C-8E4D-6777C7E4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2FF8E-5675-41D4-A024-930B6A47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225D-E110-4318-A7AD-E915E5A97222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A4F8-72B9-4FC0-A6DE-95D80EA4E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0598F-EC73-48A6-8F6A-7F98EC928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B9A-ADF5-4CB2-901C-8470BF2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Nuvem">
            <a:extLst>
              <a:ext uri="{FF2B5EF4-FFF2-40B4-BE49-F238E27FC236}">
                <a16:creationId xmlns:a16="http://schemas.microsoft.com/office/drawing/2014/main" id="{415721E2-C367-4E65-A7E8-C822EBCE3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3632"/>
            <a:ext cx="2034856" cy="2194560"/>
          </a:xfrm>
          <a:prstGeom prst="rect">
            <a:avLst/>
          </a:prstGeom>
        </p:spPr>
      </p:pic>
      <p:pic>
        <p:nvPicPr>
          <p:cNvPr id="5" name="Imagem 4" descr="Uma imagem contendo luz&#10;&#10;Descrição gerada automaticamente">
            <a:extLst>
              <a:ext uri="{FF2B5EF4-FFF2-40B4-BE49-F238E27FC236}">
                <a16:creationId xmlns:a16="http://schemas.microsoft.com/office/drawing/2014/main" id="{EC32582E-7353-4D39-9383-2DF38142C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" y="454421"/>
            <a:ext cx="663947" cy="6639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A8F730-513B-4CCB-9931-1700D162F449}"/>
              </a:ext>
            </a:extLst>
          </p:cNvPr>
          <p:cNvSpPr txBox="1"/>
          <p:nvPr/>
        </p:nvSpPr>
        <p:spPr>
          <a:xfrm>
            <a:off x="1778001" y="108693"/>
            <a:ext cx="2889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LUMINOUS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13F43C-9643-452A-A254-B52405A07BDE}"/>
              </a:ext>
            </a:extLst>
          </p:cNvPr>
          <p:cNvSpPr txBox="1"/>
          <p:nvPr/>
        </p:nvSpPr>
        <p:spPr>
          <a:xfrm>
            <a:off x="3490875" y="718184"/>
            <a:ext cx="197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7B8CC5-D8BA-4DC0-9D47-1D636DE0F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51" y="2616591"/>
            <a:ext cx="5694949" cy="369026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F5A480-A4B6-49DF-92BE-CCBF5448AC41}"/>
              </a:ext>
            </a:extLst>
          </p:cNvPr>
          <p:cNvSpPr txBox="1"/>
          <p:nvPr/>
        </p:nvSpPr>
        <p:spPr>
          <a:xfrm>
            <a:off x="6096000" y="1830928"/>
            <a:ext cx="59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Cálculos de uso e Memória</a:t>
            </a:r>
          </a:p>
        </p:txBody>
      </p:sp>
    </p:spTree>
    <p:extLst>
      <p:ext uri="{BB962C8B-B14F-4D97-AF65-F5344CB8AC3E}">
        <p14:creationId xmlns:p14="http://schemas.microsoft.com/office/powerpoint/2010/main" val="34019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Nuvem">
            <a:extLst>
              <a:ext uri="{FF2B5EF4-FFF2-40B4-BE49-F238E27FC236}">
                <a16:creationId xmlns:a16="http://schemas.microsoft.com/office/drawing/2014/main" id="{24DF5899-C8DE-46B1-BAD2-98B06741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3632"/>
            <a:ext cx="2034856" cy="2194560"/>
          </a:xfrm>
          <a:prstGeom prst="rect">
            <a:avLst/>
          </a:prstGeom>
        </p:spPr>
      </p:pic>
      <p:pic>
        <p:nvPicPr>
          <p:cNvPr id="7" name="Imagem 6" descr="Uma imagem contendo luz&#10;&#10;Descrição gerada automaticamente">
            <a:extLst>
              <a:ext uri="{FF2B5EF4-FFF2-40B4-BE49-F238E27FC236}">
                <a16:creationId xmlns:a16="http://schemas.microsoft.com/office/drawing/2014/main" id="{5DE802AE-4EF0-4E72-B9FD-67101C80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" y="454421"/>
            <a:ext cx="663947" cy="6639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A3B88B7-59E1-4795-9396-DB830AEB31E1}"/>
              </a:ext>
            </a:extLst>
          </p:cNvPr>
          <p:cNvSpPr txBox="1"/>
          <p:nvPr/>
        </p:nvSpPr>
        <p:spPr>
          <a:xfrm>
            <a:off x="1778001" y="108693"/>
            <a:ext cx="2889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LUMINOUS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AC86E6-E98C-4383-8D11-96993DCF423B}"/>
              </a:ext>
            </a:extLst>
          </p:cNvPr>
          <p:cNvSpPr txBox="1"/>
          <p:nvPr/>
        </p:nvSpPr>
        <p:spPr>
          <a:xfrm>
            <a:off x="3490875" y="718184"/>
            <a:ext cx="197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77A25C-F363-4B77-AD06-5F0629563A82}"/>
              </a:ext>
            </a:extLst>
          </p:cNvPr>
          <p:cNvSpPr txBox="1"/>
          <p:nvPr/>
        </p:nvSpPr>
        <p:spPr>
          <a:xfrm>
            <a:off x="5708879" y="1292319"/>
            <a:ext cx="6248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DEFINIÇÃO DE PROVISIONAMENTO DE INSTÂNCIA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657CA8-3B9C-4154-ADA8-9999646EE01F}"/>
              </a:ext>
            </a:extLst>
          </p:cNvPr>
          <p:cNvSpPr txBox="1"/>
          <p:nvPr/>
        </p:nvSpPr>
        <p:spPr>
          <a:xfrm>
            <a:off x="424457" y="3632381"/>
            <a:ext cx="4949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Felipe Pereira  - 01202123</a:t>
            </a:r>
          </a:p>
          <a:p>
            <a:r>
              <a:rPr lang="pt-BR" sz="3200" b="1" dirty="0">
                <a:solidFill>
                  <a:schemeClr val="bg1"/>
                </a:solidFill>
              </a:rPr>
              <a:t>João </a:t>
            </a:r>
            <a:r>
              <a:rPr lang="pt-BR" sz="3200" b="1" dirty="0" err="1">
                <a:solidFill>
                  <a:schemeClr val="bg1"/>
                </a:solidFill>
              </a:rPr>
              <a:t>Arnaut</a:t>
            </a:r>
            <a:r>
              <a:rPr lang="pt-BR" sz="3200" b="1" dirty="0">
                <a:solidFill>
                  <a:schemeClr val="bg1"/>
                </a:solidFill>
              </a:rPr>
              <a:t>   - 01202055</a:t>
            </a:r>
          </a:p>
          <a:p>
            <a:r>
              <a:rPr lang="pt-BR" sz="3200" b="1" dirty="0" err="1">
                <a:solidFill>
                  <a:schemeClr val="bg1"/>
                </a:solidFill>
              </a:rPr>
              <a:t>Luis</a:t>
            </a:r>
            <a:r>
              <a:rPr lang="pt-BR" sz="3200" b="1" dirty="0">
                <a:solidFill>
                  <a:schemeClr val="bg1"/>
                </a:solidFill>
              </a:rPr>
              <a:t> Gustavo  - 01202112</a:t>
            </a:r>
          </a:p>
          <a:p>
            <a:r>
              <a:rPr lang="pt-BR" sz="3200" b="1" dirty="0">
                <a:solidFill>
                  <a:schemeClr val="bg1"/>
                </a:solidFill>
              </a:rPr>
              <a:t>Luiz </a:t>
            </a:r>
            <a:r>
              <a:rPr lang="pt-BR" sz="3200" b="1" dirty="0" err="1">
                <a:solidFill>
                  <a:schemeClr val="bg1"/>
                </a:solidFill>
              </a:rPr>
              <a:t>Bertô</a:t>
            </a:r>
            <a:r>
              <a:rPr lang="pt-BR" sz="3200" b="1" dirty="0">
                <a:solidFill>
                  <a:schemeClr val="bg1"/>
                </a:solidFill>
              </a:rPr>
              <a:t> - 01202087</a:t>
            </a:r>
          </a:p>
          <a:p>
            <a:r>
              <a:rPr lang="pt-BR" sz="3200" b="1" dirty="0">
                <a:solidFill>
                  <a:schemeClr val="bg1"/>
                </a:solidFill>
              </a:rPr>
              <a:t>Yuri Cruz - 01202033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EA3BB77-D091-46D2-9AC9-A9DDD407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09207"/>
            <a:ext cx="5200357" cy="37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3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YURI GEREMIAS CRUZ</cp:lastModifiedBy>
  <cp:revision>4</cp:revision>
  <dcterms:created xsi:type="dcterms:W3CDTF">2020-11-18T17:19:18Z</dcterms:created>
  <dcterms:modified xsi:type="dcterms:W3CDTF">2020-11-18T17:49:38Z</dcterms:modified>
</cp:coreProperties>
</file>