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8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12/5/2020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8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D2C3A8-4F57-4072-9C7B-4F638C5D3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5029200"/>
            <a:ext cx="10268712" cy="13275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Fluxograma de Suporte </a:t>
            </a:r>
            <a:endParaRPr lang="en-US" sz="6600" kern="1200" cap="all" spc="12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99CBEA-4FF3-4F3B-A518-251DEBE84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1" y="670241"/>
            <a:ext cx="5938520" cy="3593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Felipe Pereira – 01202123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João </a:t>
            </a:r>
            <a:r>
              <a:rPr lang="en-US" dirty="0" err="1">
                <a:solidFill>
                  <a:schemeClr val="tx1"/>
                </a:solidFill>
              </a:rPr>
              <a:t>Arnout</a:t>
            </a:r>
            <a:r>
              <a:rPr lang="en-US" dirty="0">
                <a:solidFill>
                  <a:schemeClr val="tx1"/>
                </a:solidFill>
              </a:rPr>
              <a:t> – 01202055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Luis Gustavo – 01202112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Luis Berto – 01202087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Yuri </a:t>
            </a:r>
            <a:r>
              <a:rPr lang="en-US" dirty="0" err="1">
                <a:solidFill>
                  <a:schemeClr val="tx1"/>
                </a:solidFill>
              </a:rPr>
              <a:t>Geremias</a:t>
            </a:r>
            <a:r>
              <a:rPr lang="en-US" dirty="0">
                <a:solidFill>
                  <a:schemeClr val="tx1"/>
                </a:solidFill>
              </a:rPr>
              <a:t> - 01202033</a:t>
            </a:r>
          </a:p>
        </p:txBody>
      </p:sp>
      <p:pic>
        <p:nvPicPr>
          <p:cNvPr id="6" name="Imagem 5" descr="Uma imagem contendo luz&#10;&#10;Descrição gerada automaticamente">
            <a:extLst>
              <a:ext uri="{FF2B5EF4-FFF2-40B4-BE49-F238E27FC236}">
                <a16:creationId xmlns:a16="http://schemas.microsoft.com/office/drawing/2014/main" id="{9DC7553A-5D09-442F-94D7-BD7CFD866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238" y="93305"/>
            <a:ext cx="1463351" cy="1463351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C7960730-E6C0-4A69-A1BE-8CB806CB8E30}"/>
              </a:ext>
            </a:extLst>
          </p:cNvPr>
          <p:cNvSpPr txBox="1">
            <a:spLocks/>
          </p:cNvSpPr>
          <p:nvPr/>
        </p:nvSpPr>
        <p:spPr>
          <a:xfrm>
            <a:off x="8891858" y="524281"/>
            <a:ext cx="2518611" cy="1327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Luminous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3944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luz&#10;&#10;Descrição gerada automaticamente">
            <a:extLst>
              <a:ext uri="{FF2B5EF4-FFF2-40B4-BE49-F238E27FC236}">
                <a16:creationId xmlns:a16="http://schemas.microsoft.com/office/drawing/2014/main" id="{BFD550DC-140A-42F0-9990-8A36E847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769" y="0"/>
            <a:ext cx="1463351" cy="146335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BD0BFFB-7FB6-4499-BD67-EDA90D28FD01}"/>
              </a:ext>
            </a:extLst>
          </p:cNvPr>
          <p:cNvSpPr txBox="1">
            <a:spLocks/>
          </p:cNvSpPr>
          <p:nvPr/>
        </p:nvSpPr>
        <p:spPr>
          <a:xfrm>
            <a:off x="9673389" y="430976"/>
            <a:ext cx="2518611" cy="1327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Luminous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9D67F73-ADF3-4E0B-B152-CC8174530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44" y="545400"/>
            <a:ext cx="8249337" cy="57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3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luz&#10;&#10;Descrição gerada automaticamente">
            <a:extLst>
              <a:ext uri="{FF2B5EF4-FFF2-40B4-BE49-F238E27FC236}">
                <a16:creationId xmlns:a16="http://schemas.microsoft.com/office/drawing/2014/main" id="{BFD550DC-140A-42F0-9990-8A36E847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769" y="0"/>
            <a:ext cx="1463351" cy="146335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BD0BFFB-7FB6-4499-BD67-EDA90D28FD01}"/>
              </a:ext>
            </a:extLst>
          </p:cNvPr>
          <p:cNvSpPr txBox="1">
            <a:spLocks/>
          </p:cNvSpPr>
          <p:nvPr/>
        </p:nvSpPr>
        <p:spPr>
          <a:xfrm>
            <a:off x="9673389" y="430976"/>
            <a:ext cx="2518611" cy="1327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Luminous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8761D9-AECD-4BA4-83E5-7F7E01CB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47" y="731675"/>
            <a:ext cx="7985353" cy="58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7990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413124"/>
      </a:dk2>
      <a:lt2>
        <a:srgbClr val="E2E6E8"/>
      </a:lt2>
      <a:accent1>
        <a:srgbClr val="E76C29"/>
      </a:accent1>
      <a:accent2>
        <a:srgbClr val="C59C15"/>
      </a:accent2>
      <a:accent3>
        <a:srgbClr val="93AD1F"/>
      </a:accent3>
      <a:accent4>
        <a:srgbClr val="55B614"/>
      </a:accent4>
      <a:accent5>
        <a:srgbClr val="21BA24"/>
      </a:accent5>
      <a:accent6>
        <a:srgbClr val="14BB5D"/>
      </a:accent6>
      <a:hlink>
        <a:srgbClr val="3C8AB4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Franklin Gothic Demi Cond</vt:lpstr>
      <vt:lpstr>Franklin Gothic Medium</vt:lpstr>
      <vt:lpstr>Wingdings</vt:lpstr>
      <vt:lpstr>JuxtaposeVTI</vt:lpstr>
      <vt:lpstr>Fluxograma de Suporte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Fluxograma de Suporte</dc:title>
  <dc:creator>luiss</dc:creator>
  <cp:lastModifiedBy>luiss</cp:lastModifiedBy>
  <cp:revision>3</cp:revision>
  <dcterms:created xsi:type="dcterms:W3CDTF">2020-11-26T20:37:44Z</dcterms:created>
  <dcterms:modified xsi:type="dcterms:W3CDTF">2020-12-05T19:43:30Z</dcterms:modified>
</cp:coreProperties>
</file>