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EBF7-83A6-C944-B430-4E8586834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F5CF0-AC99-2145-BAB6-61CFD652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86E6B-0B81-514B-856E-75AC32FE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B485F-D814-9047-92A7-21E1CBE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AD33D-AC37-C947-BBE0-F2AC3410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91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E65CD-3564-E141-858D-E11C2844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F3D054-AECF-4A41-90B7-709F339A5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19576-2A66-DE43-914C-BF5FF76B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BBCC4-605A-774B-BAA6-E83B5DB5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485E2-AFF1-5040-A9F6-BB6EEA3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662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5B514-E9EE-6A44-BADE-C2D53371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9F8498-7C83-C243-AA0A-D52C74B5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F0429-DEE9-8444-90F0-D6F6B83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31904-A456-7F45-B844-5C62CFC7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FE98A-C196-1B4A-AC55-0D24BF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644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60AF-F010-EC41-A39D-F61E5AE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B8587-94EF-AF4B-9A2D-EF139747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8E551-65B7-164F-8810-B3630246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BAA1A-19DF-2642-A23F-DC085738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04389-E2F3-5646-A67F-950E3DA3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C9F69-291C-4041-B6E4-BEABB1A9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9E0E4-3856-D848-A393-D4372BB5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2853-991B-DD45-980F-40DC60A2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4BD64-4EA9-6244-94F4-80195D3B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DB50F-B780-254D-A081-1DF84B01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3165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627B-53AD-FF43-8B2C-38D624C1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15DCF-AA89-3144-8BBD-72CBA05AE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459CE-962E-E84D-8863-550BC2F2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7D9D6-FA89-2A45-947F-A3CC38C1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D1693F-E4D5-B945-834C-C4EBE2CE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909659-6BEF-7D49-85B3-BBA38D04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26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D639-B1F2-E140-9624-FFAEB3DA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5E6C61-FCEE-E446-BC24-5B455BE3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CB149F-E002-A34A-AB73-A0ECFC43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8D733D-933C-3140-80D9-E0840853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D040E2-45D2-C346-B6FA-E0202B312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7E268D-122F-2E40-A0B3-2B45AC2A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8EEC6D-E12D-EC43-BB08-4C6BE003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EF8BAB-AD63-AC46-8942-508087AE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176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D878C-008C-2243-807A-CE3776B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CD4AA4-0221-F14C-9F2F-A5837A8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A0766C-90D2-6445-8F33-19573073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073EF-B8F9-0A4F-A629-A73D3B0B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418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C35B37-0917-014D-BAE4-D2E1CF9E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E4D232-80F4-1746-A8E6-303F9DAC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3C71BD-84B0-8E45-A0AC-C6252730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921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C53C-7CEE-384F-93FF-421D3ECC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1503-0DE2-8446-8CF0-121CD702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8BD2F-3E71-784C-931F-0D4CE2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703B9-6A19-5E42-AFB1-492609BA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1EF285-8EB9-4048-A5F7-631A2E28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28E66-FC28-E246-A6F2-4ED9B046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649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A3D91-2003-2940-A6DC-EE3EA058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89A27-A159-1D45-AEF3-36ABC7786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EA1ACA-3517-D242-9D8E-9F2A9695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05175-7050-AF47-9224-F8149B32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A33B8-1704-AE4B-BB50-079D71D1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83258-48E4-6F41-913A-940ADE4A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9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48CCA7-4202-AA4A-B212-8E3F230A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67944-715C-C843-9C9F-DD1159509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8C366-C77F-9C4A-BA07-2A30B12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0D48-28B0-7B4D-9699-53C389778B5D}" type="datetimeFigureOut">
              <a:rPr lang="es-US"/>
              <a:t>11/25/2021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574EA-38F8-5B46-975B-76778C10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B924E-E0D0-FB4C-80F3-038B097E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1C0-92EF-564F-A348-96CA9C6E991C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630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452C5F8C-39CB-B044-87C9-C2E1AB19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190499"/>
            <a:ext cx="2627314" cy="3503085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E84B5334-26D3-9042-A2A1-572660E0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5" y="3206753"/>
            <a:ext cx="2627315" cy="3503087"/>
          </a:xfrm>
          <a:prstGeom prst="rect">
            <a:avLst/>
          </a:prstGeo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909BA9F9-B39F-7E4B-BD9D-B30372DED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39" y="190499"/>
            <a:ext cx="2627316" cy="350308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4B3A1EE-1E71-BF4E-8DB5-0A33B8EAE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893" y="3206753"/>
            <a:ext cx="2627315" cy="35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8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rubymc40@gmail.com</dc:creator>
  <cp:lastModifiedBy>rubymc40@gmail.com</cp:lastModifiedBy>
  <cp:revision>3</cp:revision>
  <dcterms:created xsi:type="dcterms:W3CDTF">2021-11-25T21:46:58Z</dcterms:created>
  <dcterms:modified xsi:type="dcterms:W3CDTF">2021-11-25T21:51:52Z</dcterms:modified>
</cp:coreProperties>
</file>