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5D5F-9F2F-1C46-9F2B-9D448678E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FB8BC-3C34-BD41-BFA8-18745066D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61631A-AFEE-7D46-A8BF-3FDB2A49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DBC47-1E12-7641-B865-8F9899BE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D663B-0188-604F-BAC7-D84201F3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3674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637F-6D9C-B246-AB7E-6F46DB37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1A68AA-BC2C-5646-B389-CE5F5480E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FD6FE-8688-BF43-8FC2-E165FF94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BAB23-DE02-1141-A73F-B3AC8287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E2902-55DB-274F-996C-0FDB043A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0016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E99CBF-AD66-3246-8C66-6C760AD2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F7C930-208E-9845-A31D-03D541E4C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4C7C3-A520-2746-A0FE-A5377C96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20053-FE81-F843-ACB1-37C0EB83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8A82E-19C3-744C-8AAF-5B61BB88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5150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855E-FB04-6145-A1CD-6E644AD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0D546-EE7A-954D-B3C2-C03674FC1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01DEC6-B6BD-5F44-BBA3-9F654879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91C5A-501F-E440-8B6C-E4A601D4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B4559-93FF-6947-9382-33456C41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4571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A5DA0-EF8B-3C42-B4BA-514E69BF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8C1045-E329-F94F-9A10-C45E3BC5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76778-9456-0344-ACFF-690E6DC0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69310-3657-0E40-8D0D-BEA31EBD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DE9837-64E7-7441-8028-FEFE630D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5324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FAE2B-9DE9-4242-ADA5-59DF2A43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A3F33-7D91-7A48-9D91-0C8B7F2F2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3E6DD6-9CC1-2541-8D71-C1E8B189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00ED92-7624-FF4D-83C7-7940CF09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2809D4-C169-9049-B4D9-6902158D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9BEA40-47FE-AF4E-9F11-F69BDC33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0648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2493F-6F25-8942-B237-B18E217D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100CB-9E9E-8640-8DEE-72CAA58F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D64FC9-CBD2-884A-ACCC-BB347BE21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3DBB33-9819-614C-9F8F-C3B4C5578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5C7DE5-2B57-8C4D-A8DA-F4E470DD7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FECC44-3141-9E48-9F2A-4C623B1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58663C-BFEC-F841-84E2-EEF7E890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257DCE-CD62-DB48-8ECC-225802C0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871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20E94-72FD-5745-972E-63D2341B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AE093C-D35C-DD42-AEE3-7D03EAB0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64DE7A-A417-2041-964B-1711ACC7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2637E7-4C97-D146-A210-EE07B0A9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355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D565A7-46F6-B949-A74B-246009B0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25E2CC-F1C4-4046-92BE-80F9EEEA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312D63-BD95-B342-B3BF-56171A34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068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1F0CB-8F96-B24E-AEA3-5F8C4DC4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9609A-235D-BE46-964E-9699F36F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24984D-1E99-6444-9695-04631B92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CDE86-29CC-C140-8860-6C4E2C6F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F7811-3495-3B4C-8D9D-26584932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2E9472-9E21-244A-8301-4CC6720D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429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3DE0B-AA93-F447-A762-0E4C6AAC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67A89A-D06D-0740-96D8-60E88D2F6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2BF66F-5F08-8249-A73A-5CE136C9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E588AE-53B1-EC4C-A529-E807BBE0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D3E64-C0E8-B746-B5A7-3C0BE38E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384622-BCDC-C84C-840B-F2A3B62D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875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AA2164-A523-984C-9812-28C59219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25E35-6FD8-6E47-B878-5F7A7257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91942-FA77-9343-9D32-0990ABB5D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6708-0F72-B44D-9380-13DE5B92B22F}" type="datetimeFigureOut">
              <a:rPr lang="es-US"/>
              <a:t>11/8/2021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CFD4F-3030-0841-A246-C0FA96C24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27DEAA-B1D7-C549-A918-0583E36D0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D1C4A-489C-E040-B0E0-52E47E7D3EE7}" type="slidenum">
              <a:rPr lang="es-US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636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A2A6ED0B-77EB-F744-9583-5543A8DDA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33" y="624416"/>
            <a:ext cx="4064000" cy="5418667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9E9FB95-0736-674C-BFC1-9744AB709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167" y="624416"/>
            <a:ext cx="4064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5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rubymc40@gmail.com</dc:creator>
  <cp:lastModifiedBy>rubymc40@gmail.com</cp:lastModifiedBy>
  <cp:revision>1</cp:revision>
  <dcterms:created xsi:type="dcterms:W3CDTF">2021-11-08T14:17:57Z</dcterms:created>
  <dcterms:modified xsi:type="dcterms:W3CDTF">2021-11-08T14:18:44Z</dcterms:modified>
</cp:coreProperties>
</file>