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B029-9916-4CF0-9ABC-1F22483A3F1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6FD3-1DF0-4240-A94D-93C39BB6A1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3" y="157479"/>
            <a:ext cx="4863292" cy="64843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16" y="157479"/>
            <a:ext cx="5143500" cy="64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61" y="232755"/>
            <a:ext cx="4875415" cy="65005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01" y="232755"/>
            <a:ext cx="4756958" cy="65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49" y="349135"/>
            <a:ext cx="4669674" cy="62262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52" y="349135"/>
            <a:ext cx="4819304" cy="62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9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PC-ONE</dc:creator>
  <cp:lastModifiedBy>PC-ONE</cp:lastModifiedBy>
  <cp:revision>1</cp:revision>
  <dcterms:created xsi:type="dcterms:W3CDTF">2021-11-06T01:12:38Z</dcterms:created>
  <dcterms:modified xsi:type="dcterms:W3CDTF">2021-11-06T01:12:56Z</dcterms:modified>
</cp:coreProperties>
</file>