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ECF539E-B37E-4559-B0EB-532C4D5BC205}" type="datetimeFigureOut">
              <a:rPr lang="es-PE" smtClean="0"/>
              <a:t>10/10/2021</a:t>
            </a:fld>
            <a:endParaRPr lang="es-PE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429FCF2-4E1B-4EA0-B241-EDB1AD56C1D8}" type="slidenum">
              <a:rPr lang="es-PE" smtClean="0"/>
              <a:t>‹Nº›</a:t>
            </a:fld>
            <a:endParaRPr lang="es-P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539E-B37E-4559-B0EB-532C4D5BC205}" type="datetimeFigureOut">
              <a:rPr lang="es-PE" smtClean="0"/>
              <a:t>10/10/2021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FCF2-4E1B-4EA0-B241-EDB1AD56C1D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539E-B37E-4559-B0EB-532C4D5BC205}" type="datetimeFigureOut">
              <a:rPr lang="es-PE" smtClean="0"/>
              <a:t>10/10/2021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FCF2-4E1B-4EA0-B241-EDB1AD56C1D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539E-B37E-4559-B0EB-532C4D5BC205}" type="datetimeFigureOut">
              <a:rPr lang="es-PE" smtClean="0"/>
              <a:t>10/10/2021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FCF2-4E1B-4EA0-B241-EDB1AD56C1D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539E-B37E-4559-B0EB-532C4D5BC205}" type="datetimeFigureOut">
              <a:rPr lang="es-PE" smtClean="0"/>
              <a:t>10/10/2021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FCF2-4E1B-4EA0-B241-EDB1AD56C1D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539E-B37E-4559-B0EB-532C4D5BC205}" type="datetimeFigureOut">
              <a:rPr lang="es-PE" smtClean="0"/>
              <a:t>10/10/2021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FCF2-4E1B-4EA0-B241-EDB1AD56C1D8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539E-B37E-4559-B0EB-532C4D5BC205}" type="datetimeFigureOut">
              <a:rPr lang="es-PE" smtClean="0"/>
              <a:t>10/10/2021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FCF2-4E1B-4EA0-B241-EDB1AD56C1D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539E-B37E-4559-B0EB-532C4D5BC205}" type="datetimeFigureOut">
              <a:rPr lang="es-PE" smtClean="0"/>
              <a:t>10/10/2021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FCF2-4E1B-4EA0-B241-EDB1AD56C1D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539E-B37E-4559-B0EB-532C4D5BC205}" type="datetimeFigureOut">
              <a:rPr lang="es-PE" smtClean="0"/>
              <a:t>10/10/2021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FCF2-4E1B-4EA0-B241-EDB1AD56C1D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539E-B37E-4559-B0EB-532C4D5BC205}" type="datetimeFigureOut">
              <a:rPr lang="es-PE" smtClean="0"/>
              <a:t>10/10/2021</a:t>
            </a:fld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FCF2-4E1B-4EA0-B241-EDB1AD56C1D8}" type="slidenum">
              <a:rPr lang="es-PE" smtClean="0"/>
              <a:t>‹Nº›</a:t>
            </a:fld>
            <a:endParaRPr lang="es-P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539E-B37E-4559-B0EB-532C4D5BC205}" type="datetimeFigureOut">
              <a:rPr lang="es-PE" smtClean="0"/>
              <a:t>10/10/2021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FCF2-4E1B-4EA0-B241-EDB1AD56C1D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ECF539E-B37E-4559-B0EB-532C4D5BC205}" type="datetimeFigureOut">
              <a:rPr lang="es-PE" smtClean="0"/>
              <a:t>10/10/2021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429FCF2-4E1B-4EA0-B241-EDB1AD56C1D8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Predicado y sus clases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Prof. Alejandro </a:t>
            </a:r>
            <a:r>
              <a:rPr lang="es-PE" dirty="0" err="1" smtClean="0"/>
              <a:t>Auris</a:t>
            </a:r>
            <a:r>
              <a:rPr lang="es-PE" dirty="0" smtClean="0"/>
              <a:t> – </a:t>
            </a:r>
            <a:r>
              <a:rPr lang="es-PE" dirty="0" smtClean="0"/>
              <a:t> 2do año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3878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Predicado 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Es la parte que indica lo que hace el sujeto</a:t>
            </a:r>
          </a:p>
          <a:p>
            <a:endParaRPr lang="es-PE" dirty="0"/>
          </a:p>
          <a:p>
            <a:endParaRPr lang="es-PE" dirty="0" smtClean="0"/>
          </a:p>
          <a:p>
            <a:pPr marL="68580" indent="0">
              <a:buNone/>
            </a:pPr>
            <a:r>
              <a:rPr lang="es-PE" dirty="0" smtClean="0"/>
              <a:t>Ejemplo :</a:t>
            </a:r>
          </a:p>
          <a:p>
            <a:r>
              <a:rPr lang="es-PE" dirty="0" smtClean="0"/>
              <a:t>Mariana camina por aquella calle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5691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Clases de predicado 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u="sng" dirty="0" smtClean="0"/>
              <a:t>Predicado verbal: </a:t>
            </a:r>
            <a:r>
              <a:rPr lang="es-PE" dirty="0" smtClean="0"/>
              <a:t>es aquel que posee un verbo conjugado. Presenta complementos: OD, OI , APOS</a:t>
            </a:r>
          </a:p>
          <a:p>
            <a:endParaRPr lang="es-PE" dirty="0"/>
          </a:p>
          <a:p>
            <a:endParaRPr lang="es-PE" dirty="0" smtClean="0"/>
          </a:p>
          <a:p>
            <a:pPr marL="68580" indent="0">
              <a:buNone/>
            </a:pPr>
            <a:r>
              <a:rPr lang="es-PE" dirty="0" smtClean="0"/>
              <a:t>Ejemplo: Ella cocina deliciosamente  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6064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u="sng" dirty="0" smtClean="0"/>
              <a:t>Predicado nominal: </a:t>
            </a:r>
            <a:r>
              <a:rPr lang="es-PE" dirty="0" smtClean="0"/>
              <a:t>es aquella que tiene un verbo copulativo y un complemento atributo.</a:t>
            </a:r>
          </a:p>
          <a:p>
            <a:endParaRPr lang="es-PE" b="1" u="sng" dirty="0"/>
          </a:p>
          <a:p>
            <a:r>
              <a:rPr lang="es-PE" b="1" dirty="0" smtClean="0"/>
              <a:t>La tarea es difícil. 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41872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El atributo puede ser:</a:t>
            </a:r>
          </a:p>
          <a:p>
            <a:endParaRPr lang="es-PE" dirty="0" smtClean="0"/>
          </a:p>
          <a:p>
            <a:r>
              <a:rPr lang="es-PE" dirty="0" smtClean="0"/>
              <a:t>Una frase Nominal: </a:t>
            </a:r>
            <a:r>
              <a:rPr lang="es-PE" b="1" i="1" dirty="0"/>
              <a:t>Manuel parece un buen ingeniero.</a:t>
            </a:r>
            <a:endParaRPr lang="es-PE" dirty="0" smtClean="0"/>
          </a:p>
          <a:p>
            <a:r>
              <a:rPr lang="es-PE" dirty="0" smtClean="0"/>
              <a:t>Una frase adjetiva: </a:t>
            </a:r>
            <a:r>
              <a:rPr lang="es-PE" b="1" i="1" dirty="0"/>
              <a:t>Tu hija es muy simpática.</a:t>
            </a:r>
            <a:endParaRPr lang="es-PE" dirty="0" smtClean="0"/>
          </a:p>
          <a:p>
            <a:r>
              <a:rPr lang="es-PE" dirty="0" smtClean="0"/>
              <a:t>Una frase preposicional :</a:t>
            </a:r>
          </a:p>
          <a:p>
            <a:r>
              <a:rPr lang="es-PE" b="1" i="1" dirty="0"/>
              <a:t>Mis padres son de Noruega.</a:t>
            </a:r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6511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42</TotalTime>
  <Words>87</Words>
  <Application>Microsoft Office PowerPoint</Application>
  <PresentationFormat>Presentación en pantalla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Austin</vt:lpstr>
      <vt:lpstr>Predicado y sus clases</vt:lpstr>
      <vt:lpstr>Predicado </vt:lpstr>
      <vt:lpstr>Clases de predicado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Predicado y sus clases</dc:title>
  <dc:creator>AURIS</dc:creator>
  <cp:lastModifiedBy>AURIS</cp:lastModifiedBy>
  <cp:revision>15</cp:revision>
  <dcterms:created xsi:type="dcterms:W3CDTF">2020-09-24T05:07:32Z</dcterms:created>
  <dcterms:modified xsi:type="dcterms:W3CDTF">2021-10-11T04:12:51Z</dcterms:modified>
</cp:coreProperties>
</file>