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F9AAFC2-5626-4582-96D8-DA987D787403}" type="datetimeFigureOut">
              <a:rPr lang="es-PE" smtClean="0"/>
              <a:t>11/10/2021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2AAB0E-6AC0-4A88-81DA-256A755C6F2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ORACIONES COMPUESTAS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Prof. Alejandro </a:t>
            </a:r>
            <a:r>
              <a:rPr lang="es-PE" dirty="0" err="1" smtClean="0"/>
              <a:t>Auris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315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Oraciones compuestas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cuando dos oraciones, enunciados van relacionados entre sí </a:t>
            </a:r>
            <a:r>
              <a:rPr lang="es-PE" dirty="0" smtClean="0"/>
              <a:t>formando </a:t>
            </a:r>
            <a:r>
              <a:rPr lang="es-PE" dirty="0" smtClean="0"/>
              <a:t>una estructura mayor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38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proposición?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/>
              <a:t> Se considera la proposición como un enunciado y este último como una frase u </a:t>
            </a:r>
            <a:r>
              <a:rPr lang="es-PE" smtClean="0"/>
              <a:t>oración.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9675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Clases de proposición:</a:t>
            </a:r>
            <a:br>
              <a:rPr lang="es-PE" dirty="0" smtClean="0"/>
            </a:br>
            <a:r>
              <a:rPr lang="es-PE" dirty="0" smtClean="0"/>
              <a:t>Proposiciones coordinadas conjuntivas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913660"/>
          </a:xfrm>
        </p:spPr>
        <p:txBody>
          <a:bodyPr>
            <a:normAutofit fontScale="92500" lnSpcReduction="20000"/>
          </a:bodyPr>
          <a:lstStyle/>
          <a:p>
            <a:r>
              <a:rPr lang="es-PE" b="1" dirty="0" smtClean="0"/>
              <a:t>Copulativas: </a:t>
            </a:r>
            <a:r>
              <a:rPr lang="es-PE" dirty="0" smtClean="0"/>
              <a:t>suman </a:t>
            </a:r>
            <a:r>
              <a:rPr lang="es-PE" dirty="0"/>
              <a:t>los </a:t>
            </a:r>
            <a:r>
              <a:rPr lang="es-PE" dirty="0" smtClean="0"/>
              <a:t>significados. Y, </a:t>
            </a:r>
            <a:r>
              <a:rPr lang="es-PE" dirty="0"/>
              <a:t>e, ni, que </a:t>
            </a:r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Ejemplo: </a:t>
            </a:r>
            <a:r>
              <a:rPr lang="es-PE" i="1" dirty="0" smtClean="0"/>
              <a:t>Juan compra y Elena cocina</a:t>
            </a:r>
          </a:p>
          <a:p>
            <a:pPr marL="68580" indent="0">
              <a:buNone/>
            </a:pPr>
            <a:endParaRPr lang="es-PE" b="1" dirty="0" smtClean="0"/>
          </a:p>
          <a:p>
            <a:r>
              <a:rPr lang="es-PE" b="1" dirty="0" smtClean="0"/>
              <a:t>Disyuntivas: </a:t>
            </a:r>
            <a:r>
              <a:rPr lang="es-PE" dirty="0"/>
              <a:t>Presentan dos opciones que se excluyen. </a:t>
            </a:r>
            <a:r>
              <a:rPr lang="es-PE" i="1" dirty="0" smtClean="0"/>
              <a:t>O, </a:t>
            </a:r>
            <a:r>
              <a:rPr lang="es-PE" i="1" dirty="0"/>
              <a:t>u, ora, bien </a:t>
            </a:r>
            <a:endParaRPr lang="es-PE" i="1" dirty="0" smtClean="0"/>
          </a:p>
          <a:p>
            <a:pPr marL="68580" indent="0">
              <a:buNone/>
            </a:pPr>
            <a:r>
              <a:rPr lang="es-PE" dirty="0" smtClean="0"/>
              <a:t>Ejemplo: O </a:t>
            </a:r>
            <a:r>
              <a:rPr lang="es-PE" dirty="0"/>
              <a:t>coges al niño o le das de comer. </a:t>
            </a:r>
            <a:endParaRPr lang="es-PE" dirty="0" smtClean="0"/>
          </a:p>
          <a:p>
            <a:r>
              <a:rPr lang="es-PE" b="1" dirty="0" smtClean="0"/>
              <a:t>Adversativas: </a:t>
            </a:r>
            <a:r>
              <a:rPr lang="es-PE" dirty="0" smtClean="0"/>
              <a:t>unen </a:t>
            </a:r>
            <a:r>
              <a:rPr lang="es-PE" dirty="0"/>
              <a:t>elementos, de los cuales el segundo corrige algo del primero. </a:t>
            </a:r>
            <a:r>
              <a:rPr lang="es-PE" i="1" dirty="0" smtClean="0"/>
              <a:t>Pero</a:t>
            </a:r>
            <a:r>
              <a:rPr lang="es-PE" i="1" dirty="0"/>
              <a:t>, sin embargo, aunque, sino que, más bien, no obstante, etc. </a:t>
            </a:r>
            <a:endParaRPr lang="es-PE" i="1" dirty="0" smtClean="0"/>
          </a:p>
          <a:p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Ejemplo Es </a:t>
            </a:r>
            <a:r>
              <a:rPr lang="es-PE" dirty="0"/>
              <a:t>un libro corto, pero muy interesante. </a:t>
            </a:r>
          </a:p>
        </p:txBody>
      </p:sp>
    </p:spTree>
    <p:extLst>
      <p:ext uri="{BB962C8B-B14F-4D97-AF65-F5344CB8AC3E}">
        <p14:creationId xmlns:p14="http://schemas.microsoft.com/office/powerpoint/2010/main" val="4829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I</a:t>
            </a:r>
            <a:r>
              <a:rPr lang="es-PE" b="1" dirty="0" smtClean="0"/>
              <a:t>lativas</a:t>
            </a:r>
            <a:r>
              <a:rPr lang="es-PE" b="1" dirty="0"/>
              <a:t> </a:t>
            </a:r>
            <a:r>
              <a:rPr lang="es-PE" dirty="0" smtClean="0"/>
              <a:t>se </a:t>
            </a:r>
            <a:r>
              <a:rPr lang="es-PE" dirty="0"/>
              <a:t>encargan de unir diversas oraciones las cuales una es el resultado de la </a:t>
            </a:r>
            <a:r>
              <a:rPr lang="es-PE" dirty="0" smtClean="0"/>
              <a:t>otra.</a:t>
            </a:r>
            <a:r>
              <a:rPr lang="es-PE" dirty="0"/>
              <a:t> </a:t>
            </a:r>
            <a:r>
              <a:rPr lang="es-PE" i="1" dirty="0"/>
              <a:t>P</a:t>
            </a:r>
            <a:r>
              <a:rPr lang="es-PE" i="1" dirty="0" smtClean="0"/>
              <a:t>ues</a:t>
            </a:r>
            <a:r>
              <a:rPr lang="es-PE" i="1" dirty="0"/>
              <a:t>, por tanto, ahora bien, conque, sin embargo, por </a:t>
            </a:r>
            <a:r>
              <a:rPr lang="es-PE" i="1" dirty="0" smtClean="0"/>
              <a:t>consiguiente.</a:t>
            </a:r>
            <a:endParaRPr lang="es-PE" b="1" i="1" dirty="0" smtClean="0"/>
          </a:p>
          <a:p>
            <a:r>
              <a:rPr lang="es-PE" b="1" dirty="0" smtClean="0"/>
              <a:t>Ejemplos </a:t>
            </a:r>
            <a:r>
              <a:rPr lang="es-PE" dirty="0" smtClean="0"/>
              <a:t>Pienso</a:t>
            </a:r>
            <a:r>
              <a:rPr lang="es-PE" dirty="0"/>
              <a:t>, luego existo.</a:t>
            </a:r>
          </a:p>
          <a:p>
            <a:pPr marL="68580" indent="0">
              <a:buNone/>
            </a:pPr>
            <a:r>
              <a:rPr lang="es-PE" dirty="0"/>
              <a:t>Ya es tiempo, conque vámonos.</a:t>
            </a:r>
          </a:p>
          <a:p>
            <a:pPr marL="68580" indent="0">
              <a:buNone/>
            </a:pPr>
            <a:r>
              <a:rPr lang="es-PE" dirty="0"/>
              <a:t>Ya practicaste así qué saldrás muy bien.</a:t>
            </a:r>
          </a:p>
          <a:p>
            <a:pPr marL="68580" indent="0">
              <a:buNone/>
            </a:pPr>
            <a:r>
              <a:rPr lang="es-PE" dirty="0"/>
              <a:t>Yo si iré, pues se lo he prometido.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8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Proposiciones coordinadas yuxtapuestas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</a:t>
            </a:r>
            <a:r>
              <a:rPr lang="es-PE" dirty="0"/>
              <a:t>un tipo de oración compuesta, siendo su característica principal la </a:t>
            </a:r>
            <a:r>
              <a:rPr lang="es-PE" dirty="0" smtClean="0"/>
              <a:t>falta </a:t>
            </a:r>
            <a:r>
              <a:rPr lang="es-PE" dirty="0"/>
              <a:t>de una palabra como nexo de unión entre las partes que forman la </a:t>
            </a:r>
            <a:r>
              <a:rPr lang="es-PE" dirty="0" smtClean="0"/>
              <a:t>oración. El </a:t>
            </a:r>
            <a:r>
              <a:rPr lang="es-PE" dirty="0"/>
              <a:t>elemento de unión que actúa como nexo es el signo de la coma.</a:t>
            </a:r>
          </a:p>
        </p:txBody>
      </p:sp>
    </p:spTree>
    <p:extLst>
      <p:ext uri="{BB962C8B-B14F-4D97-AF65-F5344CB8AC3E}">
        <p14:creationId xmlns:p14="http://schemas.microsoft.com/office/powerpoint/2010/main" val="160039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 vi preocupado</a:t>
            </a:r>
            <a:r>
              <a:rPr lang="es-PE" b="1" dirty="0"/>
              <a:t>,</a:t>
            </a:r>
            <a:r>
              <a:rPr lang="es-PE" dirty="0"/>
              <a:t> le pregunté si le pasaba </a:t>
            </a:r>
            <a:r>
              <a:rPr lang="es-PE" dirty="0" smtClean="0"/>
              <a:t>algo.</a:t>
            </a:r>
          </a:p>
          <a:p>
            <a:pPr marL="68580" indent="0">
              <a:buNone/>
            </a:pPr>
            <a:endParaRPr lang="es-PE" dirty="0"/>
          </a:p>
          <a:p>
            <a:r>
              <a:rPr lang="es-PE" dirty="0" smtClean="0"/>
              <a:t>Tengo </a:t>
            </a:r>
            <a:r>
              <a:rPr lang="es-PE" dirty="0"/>
              <a:t>mucho frío; cerremos las ventanas.</a:t>
            </a:r>
          </a:p>
          <a:p>
            <a:pPr marL="6858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890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</TotalTime>
  <Words>174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Austin</vt:lpstr>
      <vt:lpstr>ORACIONES COMPUESTAS</vt:lpstr>
      <vt:lpstr>Oraciones compuestas</vt:lpstr>
      <vt:lpstr>¿Qué es un proposición?</vt:lpstr>
      <vt:lpstr>Clases de proposición: Proposiciones coordinadas conjuntivas </vt:lpstr>
      <vt:lpstr>Presentación de PowerPoint</vt:lpstr>
      <vt:lpstr>Proposiciones coordinadas yuxtapuestas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ORACIONES COMPUESTAS</dc:title>
  <dc:creator>AURIS</dc:creator>
  <cp:lastModifiedBy>AURIS</cp:lastModifiedBy>
  <cp:revision>6</cp:revision>
  <dcterms:created xsi:type="dcterms:W3CDTF">2020-10-26T04:45:24Z</dcterms:created>
  <dcterms:modified xsi:type="dcterms:W3CDTF">2021-10-11T05:30:56Z</dcterms:modified>
</cp:coreProperties>
</file>