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314" r:id="rId4"/>
    <p:sldId id="310" r:id="rId5"/>
    <p:sldId id="311" r:id="rId6"/>
    <p:sldId id="315" r:id="rId7"/>
    <p:sldId id="312" r:id="rId8"/>
    <p:sldId id="313" r:id="rId9"/>
  </p:sldIdLst>
  <p:sldSz cx="9144000" cy="5143500" type="screen16x9"/>
  <p:notesSz cx="6858000" cy="9144000"/>
  <p:embeddedFontLst>
    <p:embeddedFont>
      <p:font typeface="Fira Sans" panose="020B0604020202020204" charset="0"/>
      <p:regular r:id="rId11"/>
      <p:bold r:id="rId12"/>
      <p:italic r:id="rId13"/>
      <p:boldItalic r:id="rId14"/>
    </p:embeddedFont>
    <p:embeddedFont>
      <p:font typeface="Gloria Hallelujah" panose="020B0604020202020204" charset="0"/>
      <p:regular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6EBF31-E83E-4DA3-B8F5-10046FCD7033}">
  <a:tblStyle styleId="{756EBF31-E83E-4DA3-B8F5-10046FCD70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128884ecb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128884ecb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450225" y="1432350"/>
            <a:ext cx="4272300" cy="22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7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2425475" y="3599425"/>
            <a:ext cx="4321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0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3447250" y="4393975"/>
            <a:ext cx="1877299" cy="311370"/>
          </a:xfrm>
          <a:custGeom>
            <a:avLst/>
            <a:gdLst/>
            <a:ahLst/>
            <a:cxnLst/>
            <a:rect l="l" t="t" r="r" b="b"/>
            <a:pathLst>
              <a:path w="37224" h="6174" extrusionOk="0">
                <a:moveTo>
                  <a:pt x="25297" y="2237"/>
                </a:moveTo>
                <a:lnTo>
                  <a:pt x="25297" y="2237"/>
                </a:lnTo>
                <a:cubicBezTo>
                  <a:pt x="25528" y="2677"/>
                  <a:pt x="25548" y="3200"/>
                  <a:pt x="25318" y="3639"/>
                </a:cubicBezTo>
                <a:cubicBezTo>
                  <a:pt x="24921" y="3263"/>
                  <a:pt x="24921" y="2635"/>
                  <a:pt x="25297" y="2237"/>
                </a:cubicBezTo>
                <a:close/>
                <a:moveTo>
                  <a:pt x="12952" y="2049"/>
                </a:moveTo>
                <a:lnTo>
                  <a:pt x="12994" y="2070"/>
                </a:lnTo>
                <a:cubicBezTo>
                  <a:pt x="13434" y="2468"/>
                  <a:pt x="13643" y="3095"/>
                  <a:pt x="13204" y="3556"/>
                </a:cubicBezTo>
                <a:cubicBezTo>
                  <a:pt x="13085" y="3681"/>
                  <a:pt x="12974" y="3734"/>
                  <a:pt x="12879" y="3734"/>
                </a:cubicBezTo>
                <a:cubicBezTo>
                  <a:pt x="12671" y="3734"/>
                  <a:pt x="12534" y="3486"/>
                  <a:pt x="12534" y="3200"/>
                </a:cubicBezTo>
                <a:cubicBezTo>
                  <a:pt x="12534" y="2781"/>
                  <a:pt x="12680" y="2363"/>
                  <a:pt x="12952" y="2049"/>
                </a:cubicBezTo>
                <a:close/>
                <a:moveTo>
                  <a:pt x="19564" y="2091"/>
                </a:moveTo>
                <a:lnTo>
                  <a:pt x="19627" y="2154"/>
                </a:lnTo>
                <a:cubicBezTo>
                  <a:pt x="20192" y="2698"/>
                  <a:pt x="20192" y="3284"/>
                  <a:pt x="19627" y="3911"/>
                </a:cubicBezTo>
                <a:cubicBezTo>
                  <a:pt x="19250" y="3367"/>
                  <a:pt x="19230" y="2656"/>
                  <a:pt x="19564" y="2091"/>
                </a:cubicBezTo>
                <a:close/>
                <a:moveTo>
                  <a:pt x="16226" y="1"/>
                </a:moveTo>
                <a:cubicBezTo>
                  <a:pt x="15037" y="1"/>
                  <a:pt x="13778" y="351"/>
                  <a:pt x="12911" y="1108"/>
                </a:cubicBezTo>
                <a:cubicBezTo>
                  <a:pt x="12639" y="919"/>
                  <a:pt x="12304" y="794"/>
                  <a:pt x="11969" y="752"/>
                </a:cubicBezTo>
                <a:cubicBezTo>
                  <a:pt x="11893" y="746"/>
                  <a:pt x="11818" y="744"/>
                  <a:pt x="11743" y="744"/>
                </a:cubicBezTo>
                <a:cubicBezTo>
                  <a:pt x="9570" y="744"/>
                  <a:pt x="8145" y="3049"/>
                  <a:pt x="6466" y="4141"/>
                </a:cubicBezTo>
                <a:cubicBezTo>
                  <a:pt x="5420" y="4811"/>
                  <a:pt x="4227" y="5376"/>
                  <a:pt x="2972" y="5418"/>
                </a:cubicBezTo>
                <a:cubicBezTo>
                  <a:pt x="2938" y="5420"/>
                  <a:pt x="2904" y="5421"/>
                  <a:pt x="2870" y="5421"/>
                </a:cubicBezTo>
                <a:cubicBezTo>
                  <a:pt x="2199" y="5421"/>
                  <a:pt x="1596" y="5032"/>
                  <a:pt x="1277" y="4434"/>
                </a:cubicBezTo>
                <a:cubicBezTo>
                  <a:pt x="682" y="3437"/>
                  <a:pt x="1508" y="2193"/>
                  <a:pt x="2493" y="2193"/>
                </a:cubicBezTo>
                <a:cubicBezTo>
                  <a:pt x="2789" y="2193"/>
                  <a:pt x="3100" y="2306"/>
                  <a:pt x="3390" y="2572"/>
                </a:cubicBezTo>
                <a:cubicBezTo>
                  <a:pt x="3449" y="2631"/>
                  <a:pt x="3515" y="2655"/>
                  <a:pt x="3577" y="2655"/>
                </a:cubicBezTo>
                <a:cubicBezTo>
                  <a:pt x="3783" y="2655"/>
                  <a:pt x="3959" y="2393"/>
                  <a:pt x="3767" y="2217"/>
                </a:cubicBezTo>
                <a:cubicBezTo>
                  <a:pt x="3336" y="1735"/>
                  <a:pt x="2852" y="1526"/>
                  <a:pt x="2387" y="1526"/>
                </a:cubicBezTo>
                <a:cubicBezTo>
                  <a:pt x="1518" y="1526"/>
                  <a:pt x="713" y="2255"/>
                  <a:pt x="440" y="3305"/>
                </a:cubicBezTo>
                <a:cubicBezTo>
                  <a:pt x="1" y="4937"/>
                  <a:pt x="1549" y="6108"/>
                  <a:pt x="2972" y="6171"/>
                </a:cubicBezTo>
                <a:cubicBezTo>
                  <a:pt x="3017" y="6173"/>
                  <a:pt x="3063" y="6174"/>
                  <a:pt x="3108" y="6174"/>
                </a:cubicBezTo>
                <a:cubicBezTo>
                  <a:pt x="4764" y="6174"/>
                  <a:pt x="6521" y="5077"/>
                  <a:pt x="7763" y="4100"/>
                </a:cubicBezTo>
                <a:cubicBezTo>
                  <a:pt x="8600" y="3451"/>
                  <a:pt x="9291" y="2635"/>
                  <a:pt x="10149" y="2007"/>
                </a:cubicBezTo>
                <a:cubicBezTo>
                  <a:pt x="10611" y="1664"/>
                  <a:pt x="11099" y="1479"/>
                  <a:pt x="11580" y="1479"/>
                </a:cubicBezTo>
                <a:cubicBezTo>
                  <a:pt x="11861" y="1479"/>
                  <a:pt x="12139" y="1541"/>
                  <a:pt x="12408" y="1672"/>
                </a:cubicBezTo>
                <a:cubicBezTo>
                  <a:pt x="12136" y="2028"/>
                  <a:pt x="11969" y="2426"/>
                  <a:pt x="11885" y="2865"/>
                </a:cubicBezTo>
                <a:cubicBezTo>
                  <a:pt x="11693" y="3754"/>
                  <a:pt x="12182" y="4381"/>
                  <a:pt x="12841" y="4381"/>
                </a:cubicBezTo>
                <a:cubicBezTo>
                  <a:pt x="13113" y="4381"/>
                  <a:pt x="13413" y="4275"/>
                  <a:pt x="13706" y="4037"/>
                </a:cubicBezTo>
                <a:cubicBezTo>
                  <a:pt x="14564" y="3346"/>
                  <a:pt x="14166" y="2258"/>
                  <a:pt x="13434" y="1526"/>
                </a:cubicBezTo>
                <a:cubicBezTo>
                  <a:pt x="13455" y="1505"/>
                  <a:pt x="13496" y="1484"/>
                  <a:pt x="13517" y="1463"/>
                </a:cubicBezTo>
                <a:cubicBezTo>
                  <a:pt x="14260" y="906"/>
                  <a:pt x="15254" y="704"/>
                  <a:pt x="16204" y="704"/>
                </a:cubicBezTo>
                <a:cubicBezTo>
                  <a:pt x="16539" y="704"/>
                  <a:pt x="16868" y="729"/>
                  <a:pt x="17179" y="773"/>
                </a:cubicBezTo>
                <a:cubicBezTo>
                  <a:pt x="17681" y="856"/>
                  <a:pt x="18162" y="1024"/>
                  <a:pt x="18581" y="1296"/>
                </a:cubicBezTo>
                <a:cubicBezTo>
                  <a:pt x="18727" y="1380"/>
                  <a:pt x="18874" y="1484"/>
                  <a:pt x="19020" y="1589"/>
                </a:cubicBezTo>
                <a:cubicBezTo>
                  <a:pt x="18811" y="1882"/>
                  <a:pt x="18686" y="2196"/>
                  <a:pt x="18623" y="2551"/>
                </a:cubicBezTo>
                <a:cubicBezTo>
                  <a:pt x="18539" y="3200"/>
                  <a:pt x="18748" y="4121"/>
                  <a:pt x="19230" y="4581"/>
                </a:cubicBezTo>
                <a:cubicBezTo>
                  <a:pt x="19390" y="4742"/>
                  <a:pt x="19563" y="4809"/>
                  <a:pt x="19731" y="4809"/>
                </a:cubicBezTo>
                <a:cubicBezTo>
                  <a:pt x="20155" y="4809"/>
                  <a:pt x="20553" y="4381"/>
                  <a:pt x="20673" y="3932"/>
                </a:cubicBezTo>
                <a:cubicBezTo>
                  <a:pt x="20945" y="3074"/>
                  <a:pt x="20694" y="2154"/>
                  <a:pt x="20066" y="1547"/>
                </a:cubicBezTo>
                <a:cubicBezTo>
                  <a:pt x="20608" y="1179"/>
                  <a:pt x="21415" y="999"/>
                  <a:pt x="22238" y="999"/>
                </a:cubicBezTo>
                <a:cubicBezTo>
                  <a:pt x="23196" y="999"/>
                  <a:pt x="24177" y="1242"/>
                  <a:pt x="24795" y="1714"/>
                </a:cubicBezTo>
                <a:cubicBezTo>
                  <a:pt x="24126" y="2530"/>
                  <a:pt x="24042" y="3618"/>
                  <a:pt x="25235" y="4539"/>
                </a:cubicBezTo>
                <a:cubicBezTo>
                  <a:pt x="25290" y="4574"/>
                  <a:pt x="25353" y="4590"/>
                  <a:pt x="25416" y="4590"/>
                </a:cubicBezTo>
                <a:cubicBezTo>
                  <a:pt x="25542" y="4590"/>
                  <a:pt x="25667" y="4525"/>
                  <a:pt x="25737" y="4413"/>
                </a:cubicBezTo>
                <a:cubicBezTo>
                  <a:pt x="26448" y="3263"/>
                  <a:pt x="26364" y="2363"/>
                  <a:pt x="25820" y="1693"/>
                </a:cubicBezTo>
                <a:cubicBezTo>
                  <a:pt x="26051" y="1547"/>
                  <a:pt x="26302" y="1421"/>
                  <a:pt x="26553" y="1317"/>
                </a:cubicBezTo>
                <a:cubicBezTo>
                  <a:pt x="26759" y="1236"/>
                  <a:pt x="26971" y="1200"/>
                  <a:pt x="27180" y="1200"/>
                </a:cubicBezTo>
                <a:cubicBezTo>
                  <a:pt x="27736" y="1200"/>
                  <a:pt x="28283" y="1454"/>
                  <a:pt x="28708" y="1819"/>
                </a:cubicBezTo>
                <a:cubicBezTo>
                  <a:pt x="29482" y="2489"/>
                  <a:pt x="29922" y="3535"/>
                  <a:pt x="30549" y="4309"/>
                </a:cubicBezTo>
                <a:cubicBezTo>
                  <a:pt x="31359" y="5299"/>
                  <a:pt x="32568" y="5848"/>
                  <a:pt x="33804" y="5848"/>
                </a:cubicBezTo>
                <a:cubicBezTo>
                  <a:pt x="34291" y="5848"/>
                  <a:pt x="34783" y="5763"/>
                  <a:pt x="35257" y="5585"/>
                </a:cubicBezTo>
                <a:cubicBezTo>
                  <a:pt x="36847" y="4978"/>
                  <a:pt x="37224" y="3116"/>
                  <a:pt x="36429" y="1735"/>
                </a:cubicBezTo>
                <a:cubicBezTo>
                  <a:pt x="36058" y="1079"/>
                  <a:pt x="35479" y="728"/>
                  <a:pt x="34924" y="728"/>
                </a:cubicBezTo>
                <a:cubicBezTo>
                  <a:pt x="34382" y="728"/>
                  <a:pt x="33862" y="1064"/>
                  <a:pt x="33583" y="1777"/>
                </a:cubicBezTo>
                <a:cubicBezTo>
                  <a:pt x="33486" y="2026"/>
                  <a:pt x="33728" y="2220"/>
                  <a:pt x="33951" y="2220"/>
                </a:cubicBezTo>
                <a:cubicBezTo>
                  <a:pt x="34066" y="2220"/>
                  <a:pt x="34175" y="2170"/>
                  <a:pt x="34232" y="2049"/>
                </a:cubicBezTo>
                <a:cubicBezTo>
                  <a:pt x="34402" y="1682"/>
                  <a:pt x="34629" y="1537"/>
                  <a:pt x="34866" y="1537"/>
                </a:cubicBezTo>
                <a:cubicBezTo>
                  <a:pt x="35184" y="1537"/>
                  <a:pt x="35520" y="1797"/>
                  <a:pt x="35759" y="2133"/>
                </a:cubicBezTo>
                <a:cubicBezTo>
                  <a:pt x="36052" y="2614"/>
                  <a:pt x="36115" y="3200"/>
                  <a:pt x="35948" y="3744"/>
                </a:cubicBezTo>
                <a:cubicBezTo>
                  <a:pt x="35702" y="4710"/>
                  <a:pt x="34713" y="5023"/>
                  <a:pt x="33793" y="5023"/>
                </a:cubicBezTo>
                <a:cubicBezTo>
                  <a:pt x="33538" y="5023"/>
                  <a:pt x="33288" y="4998"/>
                  <a:pt x="33060" y="4958"/>
                </a:cubicBezTo>
                <a:cubicBezTo>
                  <a:pt x="31114" y="4581"/>
                  <a:pt x="30549" y="2509"/>
                  <a:pt x="29273" y="1254"/>
                </a:cubicBezTo>
                <a:cubicBezTo>
                  <a:pt x="28731" y="722"/>
                  <a:pt x="28064" y="501"/>
                  <a:pt x="27396" y="501"/>
                </a:cubicBezTo>
                <a:cubicBezTo>
                  <a:pt x="26646" y="501"/>
                  <a:pt x="25894" y="780"/>
                  <a:pt x="25318" y="1212"/>
                </a:cubicBezTo>
                <a:cubicBezTo>
                  <a:pt x="24479" y="624"/>
                  <a:pt x="23234" y="320"/>
                  <a:pt x="22116" y="320"/>
                </a:cubicBezTo>
                <a:cubicBezTo>
                  <a:pt x="21841" y="320"/>
                  <a:pt x="21574" y="338"/>
                  <a:pt x="21322" y="375"/>
                </a:cubicBezTo>
                <a:cubicBezTo>
                  <a:pt x="20673" y="438"/>
                  <a:pt x="20066" y="689"/>
                  <a:pt x="19543" y="1066"/>
                </a:cubicBezTo>
                <a:cubicBezTo>
                  <a:pt x="18706" y="480"/>
                  <a:pt x="17723" y="124"/>
                  <a:pt x="16698" y="20"/>
                </a:cubicBezTo>
                <a:cubicBezTo>
                  <a:pt x="16543" y="7"/>
                  <a:pt x="16385" y="1"/>
                  <a:pt x="162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/>
          <p:nvPr/>
        </p:nvSpPr>
        <p:spPr>
          <a:xfrm rot="10800000">
            <a:off x="3447250" y="307750"/>
            <a:ext cx="1877299" cy="311370"/>
          </a:xfrm>
          <a:custGeom>
            <a:avLst/>
            <a:gdLst/>
            <a:ahLst/>
            <a:cxnLst/>
            <a:rect l="l" t="t" r="r" b="b"/>
            <a:pathLst>
              <a:path w="37224" h="6174" extrusionOk="0">
                <a:moveTo>
                  <a:pt x="25297" y="2237"/>
                </a:moveTo>
                <a:lnTo>
                  <a:pt x="25297" y="2237"/>
                </a:lnTo>
                <a:cubicBezTo>
                  <a:pt x="25528" y="2677"/>
                  <a:pt x="25548" y="3200"/>
                  <a:pt x="25318" y="3639"/>
                </a:cubicBezTo>
                <a:cubicBezTo>
                  <a:pt x="24921" y="3263"/>
                  <a:pt x="24921" y="2635"/>
                  <a:pt x="25297" y="2237"/>
                </a:cubicBezTo>
                <a:close/>
                <a:moveTo>
                  <a:pt x="12952" y="2049"/>
                </a:moveTo>
                <a:lnTo>
                  <a:pt x="12994" y="2070"/>
                </a:lnTo>
                <a:cubicBezTo>
                  <a:pt x="13434" y="2468"/>
                  <a:pt x="13643" y="3095"/>
                  <a:pt x="13204" y="3556"/>
                </a:cubicBezTo>
                <a:cubicBezTo>
                  <a:pt x="13085" y="3681"/>
                  <a:pt x="12974" y="3734"/>
                  <a:pt x="12879" y="3734"/>
                </a:cubicBezTo>
                <a:cubicBezTo>
                  <a:pt x="12671" y="3734"/>
                  <a:pt x="12534" y="3486"/>
                  <a:pt x="12534" y="3200"/>
                </a:cubicBezTo>
                <a:cubicBezTo>
                  <a:pt x="12534" y="2781"/>
                  <a:pt x="12680" y="2363"/>
                  <a:pt x="12952" y="2049"/>
                </a:cubicBezTo>
                <a:close/>
                <a:moveTo>
                  <a:pt x="19564" y="2091"/>
                </a:moveTo>
                <a:lnTo>
                  <a:pt x="19627" y="2154"/>
                </a:lnTo>
                <a:cubicBezTo>
                  <a:pt x="20192" y="2698"/>
                  <a:pt x="20192" y="3284"/>
                  <a:pt x="19627" y="3911"/>
                </a:cubicBezTo>
                <a:cubicBezTo>
                  <a:pt x="19250" y="3367"/>
                  <a:pt x="19230" y="2656"/>
                  <a:pt x="19564" y="2091"/>
                </a:cubicBezTo>
                <a:close/>
                <a:moveTo>
                  <a:pt x="16226" y="1"/>
                </a:moveTo>
                <a:cubicBezTo>
                  <a:pt x="15037" y="1"/>
                  <a:pt x="13778" y="351"/>
                  <a:pt x="12911" y="1108"/>
                </a:cubicBezTo>
                <a:cubicBezTo>
                  <a:pt x="12639" y="919"/>
                  <a:pt x="12304" y="794"/>
                  <a:pt x="11969" y="752"/>
                </a:cubicBezTo>
                <a:cubicBezTo>
                  <a:pt x="11893" y="746"/>
                  <a:pt x="11818" y="744"/>
                  <a:pt x="11743" y="744"/>
                </a:cubicBezTo>
                <a:cubicBezTo>
                  <a:pt x="9570" y="744"/>
                  <a:pt x="8145" y="3049"/>
                  <a:pt x="6466" y="4141"/>
                </a:cubicBezTo>
                <a:cubicBezTo>
                  <a:pt x="5420" y="4811"/>
                  <a:pt x="4227" y="5376"/>
                  <a:pt x="2972" y="5418"/>
                </a:cubicBezTo>
                <a:cubicBezTo>
                  <a:pt x="2938" y="5420"/>
                  <a:pt x="2904" y="5421"/>
                  <a:pt x="2870" y="5421"/>
                </a:cubicBezTo>
                <a:cubicBezTo>
                  <a:pt x="2199" y="5421"/>
                  <a:pt x="1596" y="5032"/>
                  <a:pt x="1277" y="4434"/>
                </a:cubicBezTo>
                <a:cubicBezTo>
                  <a:pt x="682" y="3437"/>
                  <a:pt x="1508" y="2193"/>
                  <a:pt x="2493" y="2193"/>
                </a:cubicBezTo>
                <a:cubicBezTo>
                  <a:pt x="2789" y="2193"/>
                  <a:pt x="3100" y="2306"/>
                  <a:pt x="3390" y="2572"/>
                </a:cubicBezTo>
                <a:cubicBezTo>
                  <a:pt x="3449" y="2631"/>
                  <a:pt x="3515" y="2655"/>
                  <a:pt x="3577" y="2655"/>
                </a:cubicBezTo>
                <a:cubicBezTo>
                  <a:pt x="3783" y="2655"/>
                  <a:pt x="3959" y="2393"/>
                  <a:pt x="3767" y="2217"/>
                </a:cubicBezTo>
                <a:cubicBezTo>
                  <a:pt x="3336" y="1735"/>
                  <a:pt x="2852" y="1526"/>
                  <a:pt x="2387" y="1526"/>
                </a:cubicBezTo>
                <a:cubicBezTo>
                  <a:pt x="1518" y="1526"/>
                  <a:pt x="713" y="2255"/>
                  <a:pt x="440" y="3305"/>
                </a:cubicBezTo>
                <a:cubicBezTo>
                  <a:pt x="1" y="4937"/>
                  <a:pt x="1549" y="6108"/>
                  <a:pt x="2972" y="6171"/>
                </a:cubicBezTo>
                <a:cubicBezTo>
                  <a:pt x="3017" y="6173"/>
                  <a:pt x="3063" y="6174"/>
                  <a:pt x="3108" y="6174"/>
                </a:cubicBezTo>
                <a:cubicBezTo>
                  <a:pt x="4764" y="6174"/>
                  <a:pt x="6521" y="5077"/>
                  <a:pt x="7763" y="4100"/>
                </a:cubicBezTo>
                <a:cubicBezTo>
                  <a:pt x="8600" y="3451"/>
                  <a:pt x="9291" y="2635"/>
                  <a:pt x="10149" y="2007"/>
                </a:cubicBezTo>
                <a:cubicBezTo>
                  <a:pt x="10611" y="1664"/>
                  <a:pt x="11099" y="1479"/>
                  <a:pt x="11580" y="1479"/>
                </a:cubicBezTo>
                <a:cubicBezTo>
                  <a:pt x="11861" y="1479"/>
                  <a:pt x="12139" y="1541"/>
                  <a:pt x="12408" y="1672"/>
                </a:cubicBezTo>
                <a:cubicBezTo>
                  <a:pt x="12136" y="2028"/>
                  <a:pt x="11969" y="2426"/>
                  <a:pt x="11885" y="2865"/>
                </a:cubicBezTo>
                <a:cubicBezTo>
                  <a:pt x="11693" y="3754"/>
                  <a:pt x="12182" y="4381"/>
                  <a:pt x="12841" y="4381"/>
                </a:cubicBezTo>
                <a:cubicBezTo>
                  <a:pt x="13113" y="4381"/>
                  <a:pt x="13413" y="4275"/>
                  <a:pt x="13706" y="4037"/>
                </a:cubicBezTo>
                <a:cubicBezTo>
                  <a:pt x="14564" y="3346"/>
                  <a:pt x="14166" y="2258"/>
                  <a:pt x="13434" y="1526"/>
                </a:cubicBezTo>
                <a:cubicBezTo>
                  <a:pt x="13455" y="1505"/>
                  <a:pt x="13496" y="1484"/>
                  <a:pt x="13517" y="1463"/>
                </a:cubicBezTo>
                <a:cubicBezTo>
                  <a:pt x="14260" y="906"/>
                  <a:pt x="15254" y="704"/>
                  <a:pt x="16204" y="704"/>
                </a:cubicBezTo>
                <a:cubicBezTo>
                  <a:pt x="16539" y="704"/>
                  <a:pt x="16868" y="729"/>
                  <a:pt x="17179" y="773"/>
                </a:cubicBezTo>
                <a:cubicBezTo>
                  <a:pt x="17681" y="856"/>
                  <a:pt x="18162" y="1024"/>
                  <a:pt x="18581" y="1296"/>
                </a:cubicBezTo>
                <a:cubicBezTo>
                  <a:pt x="18727" y="1380"/>
                  <a:pt x="18874" y="1484"/>
                  <a:pt x="19020" y="1589"/>
                </a:cubicBezTo>
                <a:cubicBezTo>
                  <a:pt x="18811" y="1882"/>
                  <a:pt x="18686" y="2196"/>
                  <a:pt x="18623" y="2551"/>
                </a:cubicBezTo>
                <a:cubicBezTo>
                  <a:pt x="18539" y="3200"/>
                  <a:pt x="18748" y="4121"/>
                  <a:pt x="19230" y="4581"/>
                </a:cubicBezTo>
                <a:cubicBezTo>
                  <a:pt x="19390" y="4742"/>
                  <a:pt x="19563" y="4809"/>
                  <a:pt x="19731" y="4809"/>
                </a:cubicBezTo>
                <a:cubicBezTo>
                  <a:pt x="20155" y="4809"/>
                  <a:pt x="20553" y="4381"/>
                  <a:pt x="20673" y="3932"/>
                </a:cubicBezTo>
                <a:cubicBezTo>
                  <a:pt x="20945" y="3074"/>
                  <a:pt x="20694" y="2154"/>
                  <a:pt x="20066" y="1547"/>
                </a:cubicBezTo>
                <a:cubicBezTo>
                  <a:pt x="20608" y="1179"/>
                  <a:pt x="21415" y="999"/>
                  <a:pt x="22238" y="999"/>
                </a:cubicBezTo>
                <a:cubicBezTo>
                  <a:pt x="23196" y="999"/>
                  <a:pt x="24177" y="1242"/>
                  <a:pt x="24795" y="1714"/>
                </a:cubicBezTo>
                <a:cubicBezTo>
                  <a:pt x="24126" y="2530"/>
                  <a:pt x="24042" y="3618"/>
                  <a:pt x="25235" y="4539"/>
                </a:cubicBezTo>
                <a:cubicBezTo>
                  <a:pt x="25290" y="4574"/>
                  <a:pt x="25353" y="4590"/>
                  <a:pt x="25416" y="4590"/>
                </a:cubicBezTo>
                <a:cubicBezTo>
                  <a:pt x="25542" y="4590"/>
                  <a:pt x="25667" y="4525"/>
                  <a:pt x="25737" y="4413"/>
                </a:cubicBezTo>
                <a:cubicBezTo>
                  <a:pt x="26448" y="3263"/>
                  <a:pt x="26364" y="2363"/>
                  <a:pt x="25820" y="1693"/>
                </a:cubicBezTo>
                <a:cubicBezTo>
                  <a:pt x="26051" y="1547"/>
                  <a:pt x="26302" y="1421"/>
                  <a:pt x="26553" y="1317"/>
                </a:cubicBezTo>
                <a:cubicBezTo>
                  <a:pt x="26759" y="1236"/>
                  <a:pt x="26971" y="1200"/>
                  <a:pt x="27180" y="1200"/>
                </a:cubicBezTo>
                <a:cubicBezTo>
                  <a:pt x="27736" y="1200"/>
                  <a:pt x="28283" y="1454"/>
                  <a:pt x="28708" y="1819"/>
                </a:cubicBezTo>
                <a:cubicBezTo>
                  <a:pt x="29482" y="2489"/>
                  <a:pt x="29922" y="3535"/>
                  <a:pt x="30549" y="4309"/>
                </a:cubicBezTo>
                <a:cubicBezTo>
                  <a:pt x="31359" y="5299"/>
                  <a:pt x="32568" y="5848"/>
                  <a:pt x="33804" y="5848"/>
                </a:cubicBezTo>
                <a:cubicBezTo>
                  <a:pt x="34291" y="5848"/>
                  <a:pt x="34783" y="5763"/>
                  <a:pt x="35257" y="5585"/>
                </a:cubicBezTo>
                <a:cubicBezTo>
                  <a:pt x="36847" y="4978"/>
                  <a:pt x="37224" y="3116"/>
                  <a:pt x="36429" y="1735"/>
                </a:cubicBezTo>
                <a:cubicBezTo>
                  <a:pt x="36058" y="1079"/>
                  <a:pt x="35479" y="728"/>
                  <a:pt x="34924" y="728"/>
                </a:cubicBezTo>
                <a:cubicBezTo>
                  <a:pt x="34382" y="728"/>
                  <a:pt x="33862" y="1064"/>
                  <a:pt x="33583" y="1777"/>
                </a:cubicBezTo>
                <a:cubicBezTo>
                  <a:pt x="33486" y="2026"/>
                  <a:pt x="33728" y="2220"/>
                  <a:pt x="33951" y="2220"/>
                </a:cubicBezTo>
                <a:cubicBezTo>
                  <a:pt x="34066" y="2220"/>
                  <a:pt x="34175" y="2170"/>
                  <a:pt x="34232" y="2049"/>
                </a:cubicBezTo>
                <a:cubicBezTo>
                  <a:pt x="34402" y="1682"/>
                  <a:pt x="34629" y="1537"/>
                  <a:pt x="34866" y="1537"/>
                </a:cubicBezTo>
                <a:cubicBezTo>
                  <a:pt x="35184" y="1537"/>
                  <a:pt x="35520" y="1797"/>
                  <a:pt x="35759" y="2133"/>
                </a:cubicBezTo>
                <a:cubicBezTo>
                  <a:pt x="36052" y="2614"/>
                  <a:pt x="36115" y="3200"/>
                  <a:pt x="35948" y="3744"/>
                </a:cubicBezTo>
                <a:cubicBezTo>
                  <a:pt x="35702" y="4710"/>
                  <a:pt x="34713" y="5023"/>
                  <a:pt x="33793" y="5023"/>
                </a:cubicBezTo>
                <a:cubicBezTo>
                  <a:pt x="33538" y="5023"/>
                  <a:pt x="33288" y="4998"/>
                  <a:pt x="33060" y="4958"/>
                </a:cubicBezTo>
                <a:cubicBezTo>
                  <a:pt x="31114" y="4581"/>
                  <a:pt x="30549" y="2509"/>
                  <a:pt x="29273" y="1254"/>
                </a:cubicBezTo>
                <a:cubicBezTo>
                  <a:pt x="28731" y="722"/>
                  <a:pt x="28064" y="501"/>
                  <a:pt x="27396" y="501"/>
                </a:cubicBezTo>
                <a:cubicBezTo>
                  <a:pt x="26646" y="501"/>
                  <a:pt x="25894" y="780"/>
                  <a:pt x="25318" y="1212"/>
                </a:cubicBezTo>
                <a:cubicBezTo>
                  <a:pt x="24479" y="624"/>
                  <a:pt x="23234" y="320"/>
                  <a:pt x="22116" y="320"/>
                </a:cubicBezTo>
                <a:cubicBezTo>
                  <a:pt x="21841" y="320"/>
                  <a:pt x="21574" y="338"/>
                  <a:pt x="21322" y="375"/>
                </a:cubicBezTo>
                <a:cubicBezTo>
                  <a:pt x="20673" y="438"/>
                  <a:pt x="20066" y="689"/>
                  <a:pt x="19543" y="1066"/>
                </a:cubicBezTo>
                <a:cubicBezTo>
                  <a:pt x="18706" y="480"/>
                  <a:pt x="17723" y="124"/>
                  <a:pt x="16698" y="20"/>
                </a:cubicBezTo>
                <a:cubicBezTo>
                  <a:pt x="16543" y="7"/>
                  <a:pt x="16385" y="1"/>
                  <a:pt x="162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4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4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4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4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273728" y="254775"/>
            <a:ext cx="327083" cy="371183"/>
          </a:xfrm>
          <a:custGeom>
            <a:avLst/>
            <a:gdLst/>
            <a:ahLst/>
            <a:cxnLst/>
            <a:rect l="l" t="t" r="r" b="b"/>
            <a:pathLst>
              <a:path w="7847" h="8905" extrusionOk="0">
                <a:moveTo>
                  <a:pt x="2074" y="886"/>
                </a:moveTo>
                <a:cubicBezTo>
                  <a:pt x="2431" y="886"/>
                  <a:pt x="2870" y="1108"/>
                  <a:pt x="3139" y="1272"/>
                </a:cubicBezTo>
                <a:cubicBezTo>
                  <a:pt x="4415" y="2004"/>
                  <a:pt x="5106" y="3804"/>
                  <a:pt x="5650" y="5101"/>
                </a:cubicBezTo>
                <a:cubicBezTo>
                  <a:pt x="6047" y="6043"/>
                  <a:pt x="6382" y="7005"/>
                  <a:pt x="6780" y="7968"/>
                </a:cubicBezTo>
                <a:cubicBezTo>
                  <a:pt x="5294" y="7319"/>
                  <a:pt x="3955" y="6357"/>
                  <a:pt x="2930" y="5122"/>
                </a:cubicBezTo>
                <a:cubicBezTo>
                  <a:pt x="2281" y="4432"/>
                  <a:pt x="1821" y="3595"/>
                  <a:pt x="1590" y="2695"/>
                </a:cubicBezTo>
                <a:cubicBezTo>
                  <a:pt x="1486" y="2276"/>
                  <a:pt x="1465" y="1858"/>
                  <a:pt x="1507" y="1440"/>
                </a:cubicBezTo>
                <a:cubicBezTo>
                  <a:pt x="1562" y="1024"/>
                  <a:pt x="1792" y="886"/>
                  <a:pt x="2074" y="886"/>
                </a:cubicBezTo>
                <a:close/>
                <a:moveTo>
                  <a:pt x="2148" y="1"/>
                </a:moveTo>
                <a:cubicBezTo>
                  <a:pt x="1923" y="1"/>
                  <a:pt x="1701" y="51"/>
                  <a:pt x="1486" y="163"/>
                </a:cubicBezTo>
                <a:cubicBezTo>
                  <a:pt x="0" y="937"/>
                  <a:pt x="733" y="3260"/>
                  <a:pt x="1318" y="4369"/>
                </a:cubicBezTo>
                <a:cubicBezTo>
                  <a:pt x="2407" y="6524"/>
                  <a:pt x="4729" y="8261"/>
                  <a:pt x="7031" y="8888"/>
                </a:cubicBezTo>
                <a:cubicBezTo>
                  <a:pt x="7063" y="8899"/>
                  <a:pt x="7097" y="8904"/>
                  <a:pt x="7131" y="8904"/>
                </a:cubicBezTo>
                <a:cubicBezTo>
                  <a:pt x="7229" y="8904"/>
                  <a:pt x="7330" y="8861"/>
                  <a:pt x="7407" y="8784"/>
                </a:cubicBezTo>
                <a:cubicBezTo>
                  <a:pt x="7679" y="8742"/>
                  <a:pt x="7847" y="8449"/>
                  <a:pt x="7742" y="8177"/>
                </a:cubicBezTo>
                <a:cubicBezTo>
                  <a:pt x="6884" y="6231"/>
                  <a:pt x="6277" y="4201"/>
                  <a:pt x="5189" y="2381"/>
                </a:cubicBezTo>
                <a:cubicBezTo>
                  <a:pt x="4676" y="1513"/>
                  <a:pt x="3383" y="1"/>
                  <a:pt x="21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"/>
          <p:cNvSpPr/>
          <p:nvPr/>
        </p:nvSpPr>
        <p:spPr>
          <a:xfrm>
            <a:off x="243175" y="650672"/>
            <a:ext cx="312285" cy="209705"/>
          </a:xfrm>
          <a:custGeom>
            <a:avLst/>
            <a:gdLst/>
            <a:ahLst/>
            <a:cxnLst/>
            <a:rect l="l" t="t" r="r" b="b"/>
            <a:pathLst>
              <a:path w="7492" h="5031" extrusionOk="0">
                <a:moveTo>
                  <a:pt x="6320" y="1022"/>
                </a:moveTo>
                <a:cubicBezTo>
                  <a:pt x="5525" y="1922"/>
                  <a:pt x="4688" y="2843"/>
                  <a:pt x="3684" y="3470"/>
                </a:cubicBezTo>
                <a:cubicBezTo>
                  <a:pt x="3250" y="3751"/>
                  <a:pt x="2470" y="4150"/>
                  <a:pt x="1922" y="4150"/>
                </a:cubicBezTo>
                <a:cubicBezTo>
                  <a:pt x="1490" y="4150"/>
                  <a:pt x="1202" y="3903"/>
                  <a:pt x="1340" y="3157"/>
                </a:cubicBezTo>
                <a:cubicBezTo>
                  <a:pt x="1528" y="2089"/>
                  <a:pt x="3956" y="1608"/>
                  <a:pt x="4772" y="1357"/>
                </a:cubicBezTo>
                <a:cubicBezTo>
                  <a:pt x="5190" y="1253"/>
                  <a:pt x="5797" y="1169"/>
                  <a:pt x="6320" y="1022"/>
                </a:cubicBezTo>
                <a:close/>
                <a:moveTo>
                  <a:pt x="6853" y="0"/>
                </a:moveTo>
                <a:cubicBezTo>
                  <a:pt x="6301" y="0"/>
                  <a:pt x="5622" y="314"/>
                  <a:pt x="5148" y="437"/>
                </a:cubicBezTo>
                <a:cubicBezTo>
                  <a:pt x="4228" y="667"/>
                  <a:pt x="3349" y="939"/>
                  <a:pt x="2491" y="1294"/>
                </a:cubicBezTo>
                <a:cubicBezTo>
                  <a:pt x="1277" y="1838"/>
                  <a:pt x="1" y="2801"/>
                  <a:pt x="524" y="4307"/>
                </a:cubicBezTo>
                <a:cubicBezTo>
                  <a:pt x="722" y="4852"/>
                  <a:pt x="1187" y="5031"/>
                  <a:pt x="1706" y="5031"/>
                </a:cubicBezTo>
                <a:cubicBezTo>
                  <a:pt x="2284" y="5031"/>
                  <a:pt x="2930" y="4809"/>
                  <a:pt x="3349" y="4621"/>
                </a:cubicBezTo>
                <a:cubicBezTo>
                  <a:pt x="5169" y="3784"/>
                  <a:pt x="6425" y="2257"/>
                  <a:pt x="7429" y="562"/>
                </a:cubicBezTo>
                <a:cubicBezTo>
                  <a:pt x="7492" y="457"/>
                  <a:pt x="7471" y="311"/>
                  <a:pt x="7345" y="227"/>
                </a:cubicBezTo>
                <a:cubicBezTo>
                  <a:pt x="7324" y="144"/>
                  <a:pt x="7241" y="60"/>
                  <a:pt x="7157" y="39"/>
                </a:cubicBezTo>
                <a:cubicBezTo>
                  <a:pt x="7062" y="12"/>
                  <a:pt x="6960" y="0"/>
                  <a:pt x="6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658330" y="259527"/>
            <a:ext cx="322748" cy="308701"/>
          </a:xfrm>
          <a:custGeom>
            <a:avLst/>
            <a:gdLst/>
            <a:ahLst/>
            <a:cxnLst/>
            <a:rect l="l" t="t" r="r" b="b"/>
            <a:pathLst>
              <a:path w="7743" h="7406" extrusionOk="0">
                <a:moveTo>
                  <a:pt x="4208" y="730"/>
                </a:moveTo>
                <a:cubicBezTo>
                  <a:pt x="4744" y="730"/>
                  <a:pt x="5278" y="918"/>
                  <a:pt x="5315" y="1409"/>
                </a:cubicBezTo>
                <a:cubicBezTo>
                  <a:pt x="5420" y="2518"/>
                  <a:pt x="3641" y="3815"/>
                  <a:pt x="2951" y="4464"/>
                </a:cubicBezTo>
                <a:cubicBezTo>
                  <a:pt x="2281" y="5071"/>
                  <a:pt x="1570" y="5615"/>
                  <a:pt x="900" y="6201"/>
                </a:cubicBezTo>
                <a:cubicBezTo>
                  <a:pt x="1130" y="5008"/>
                  <a:pt x="1465" y="3857"/>
                  <a:pt x="1926" y="2748"/>
                </a:cubicBezTo>
                <a:cubicBezTo>
                  <a:pt x="2177" y="2037"/>
                  <a:pt x="2637" y="1409"/>
                  <a:pt x="3244" y="970"/>
                </a:cubicBezTo>
                <a:cubicBezTo>
                  <a:pt x="3451" y="823"/>
                  <a:pt x="3830" y="730"/>
                  <a:pt x="4208" y="730"/>
                </a:cubicBezTo>
                <a:close/>
                <a:moveTo>
                  <a:pt x="4282" y="0"/>
                </a:moveTo>
                <a:cubicBezTo>
                  <a:pt x="3426" y="0"/>
                  <a:pt x="2553" y="494"/>
                  <a:pt x="1988" y="1200"/>
                </a:cubicBezTo>
                <a:cubicBezTo>
                  <a:pt x="775" y="2727"/>
                  <a:pt x="419" y="4862"/>
                  <a:pt x="22" y="6724"/>
                </a:cubicBezTo>
                <a:cubicBezTo>
                  <a:pt x="1" y="6828"/>
                  <a:pt x="22" y="6954"/>
                  <a:pt x="84" y="7038"/>
                </a:cubicBezTo>
                <a:cubicBezTo>
                  <a:pt x="68" y="7216"/>
                  <a:pt x="214" y="7406"/>
                  <a:pt x="388" y="7406"/>
                </a:cubicBezTo>
                <a:cubicBezTo>
                  <a:pt x="439" y="7406"/>
                  <a:pt x="492" y="7390"/>
                  <a:pt x="545" y="7352"/>
                </a:cubicBezTo>
                <a:cubicBezTo>
                  <a:pt x="1737" y="6452"/>
                  <a:pt x="7742" y="2644"/>
                  <a:pt x="5796" y="656"/>
                </a:cubicBezTo>
                <a:cubicBezTo>
                  <a:pt x="5352" y="195"/>
                  <a:pt x="4820" y="0"/>
                  <a:pt x="42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577216" y="449056"/>
            <a:ext cx="62857" cy="47143"/>
          </a:xfrm>
          <a:custGeom>
            <a:avLst/>
            <a:gdLst/>
            <a:ahLst/>
            <a:cxnLst/>
            <a:rect l="l" t="t" r="r" b="b"/>
            <a:pathLst>
              <a:path w="1508" h="1131" extrusionOk="0">
                <a:moveTo>
                  <a:pt x="754" y="1"/>
                </a:moveTo>
                <a:cubicBezTo>
                  <a:pt x="1" y="1"/>
                  <a:pt x="1" y="1131"/>
                  <a:pt x="754" y="1131"/>
                </a:cubicBezTo>
                <a:cubicBezTo>
                  <a:pt x="838" y="1131"/>
                  <a:pt x="921" y="1110"/>
                  <a:pt x="1005" y="1089"/>
                </a:cubicBezTo>
                <a:lnTo>
                  <a:pt x="1026" y="1089"/>
                </a:lnTo>
                <a:cubicBezTo>
                  <a:pt x="1340" y="1068"/>
                  <a:pt x="1507" y="712"/>
                  <a:pt x="1319" y="461"/>
                </a:cubicBezTo>
                <a:cubicBezTo>
                  <a:pt x="1319" y="461"/>
                  <a:pt x="1319" y="461"/>
                  <a:pt x="1319" y="440"/>
                </a:cubicBezTo>
                <a:cubicBezTo>
                  <a:pt x="1256" y="189"/>
                  <a:pt x="1026" y="1"/>
                  <a:pt x="7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4"/>
          <p:cNvSpPr/>
          <p:nvPr/>
        </p:nvSpPr>
        <p:spPr>
          <a:xfrm>
            <a:off x="550206" y="367942"/>
            <a:ext cx="63691" cy="47143"/>
          </a:xfrm>
          <a:custGeom>
            <a:avLst/>
            <a:gdLst/>
            <a:ahLst/>
            <a:cxnLst/>
            <a:rect l="l" t="t" r="r" b="b"/>
            <a:pathLst>
              <a:path w="1528" h="1131" extrusionOk="0">
                <a:moveTo>
                  <a:pt x="753" y="1"/>
                </a:moveTo>
                <a:cubicBezTo>
                  <a:pt x="0" y="1"/>
                  <a:pt x="0" y="1131"/>
                  <a:pt x="753" y="1131"/>
                </a:cubicBezTo>
                <a:cubicBezTo>
                  <a:pt x="900" y="1131"/>
                  <a:pt x="1046" y="1068"/>
                  <a:pt x="1151" y="984"/>
                </a:cubicBezTo>
                <a:cubicBezTo>
                  <a:pt x="1172" y="963"/>
                  <a:pt x="1214" y="942"/>
                  <a:pt x="1235" y="942"/>
                </a:cubicBezTo>
                <a:cubicBezTo>
                  <a:pt x="1527" y="775"/>
                  <a:pt x="1527" y="357"/>
                  <a:pt x="1235" y="189"/>
                </a:cubicBezTo>
                <a:lnTo>
                  <a:pt x="1151" y="147"/>
                </a:lnTo>
                <a:cubicBezTo>
                  <a:pt x="1046" y="43"/>
                  <a:pt x="900" y="1"/>
                  <a:pt x="7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395523" y="601904"/>
            <a:ext cx="74778" cy="54271"/>
          </a:xfrm>
          <a:custGeom>
            <a:avLst/>
            <a:gdLst/>
            <a:ahLst/>
            <a:cxnLst/>
            <a:rect l="l" t="t" r="r" b="b"/>
            <a:pathLst>
              <a:path w="1794" h="1302" extrusionOk="0">
                <a:moveTo>
                  <a:pt x="830" y="1"/>
                </a:moveTo>
                <a:cubicBezTo>
                  <a:pt x="384" y="1"/>
                  <a:pt x="1" y="558"/>
                  <a:pt x="405" y="979"/>
                </a:cubicBezTo>
                <a:lnTo>
                  <a:pt x="531" y="1104"/>
                </a:lnTo>
                <a:cubicBezTo>
                  <a:pt x="660" y="1244"/>
                  <a:pt x="807" y="1301"/>
                  <a:pt x="948" y="1301"/>
                </a:cubicBezTo>
                <a:cubicBezTo>
                  <a:pt x="1401" y="1301"/>
                  <a:pt x="1793" y="708"/>
                  <a:pt x="1347" y="309"/>
                </a:cubicBezTo>
                <a:lnTo>
                  <a:pt x="1221" y="163"/>
                </a:lnTo>
                <a:cubicBezTo>
                  <a:pt x="1098" y="49"/>
                  <a:pt x="961" y="1"/>
                  <a:pt x="8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283315" y="558096"/>
            <a:ext cx="68068" cy="48852"/>
          </a:xfrm>
          <a:custGeom>
            <a:avLst/>
            <a:gdLst/>
            <a:ahLst/>
            <a:cxnLst/>
            <a:rect l="l" t="t" r="r" b="b"/>
            <a:pathLst>
              <a:path w="1633" h="1172" extrusionOk="0">
                <a:moveTo>
                  <a:pt x="754" y="0"/>
                </a:moveTo>
                <a:cubicBezTo>
                  <a:pt x="0" y="0"/>
                  <a:pt x="0" y="1172"/>
                  <a:pt x="754" y="1172"/>
                </a:cubicBezTo>
                <a:lnTo>
                  <a:pt x="858" y="1172"/>
                </a:lnTo>
                <a:cubicBezTo>
                  <a:pt x="1632" y="1151"/>
                  <a:pt x="1632" y="0"/>
                  <a:pt x="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"/>
          <p:cNvSpPr/>
          <p:nvPr/>
        </p:nvSpPr>
        <p:spPr>
          <a:xfrm rot="9985781">
            <a:off x="8494129" y="4416821"/>
            <a:ext cx="327072" cy="371170"/>
          </a:xfrm>
          <a:custGeom>
            <a:avLst/>
            <a:gdLst/>
            <a:ahLst/>
            <a:cxnLst/>
            <a:rect l="l" t="t" r="r" b="b"/>
            <a:pathLst>
              <a:path w="7847" h="8905" extrusionOk="0">
                <a:moveTo>
                  <a:pt x="2074" y="886"/>
                </a:moveTo>
                <a:cubicBezTo>
                  <a:pt x="2431" y="886"/>
                  <a:pt x="2870" y="1108"/>
                  <a:pt x="3139" y="1272"/>
                </a:cubicBezTo>
                <a:cubicBezTo>
                  <a:pt x="4415" y="2004"/>
                  <a:pt x="5106" y="3804"/>
                  <a:pt x="5650" y="5101"/>
                </a:cubicBezTo>
                <a:cubicBezTo>
                  <a:pt x="6047" y="6043"/>
                  <a:pt x="6382" y="7005"/>
                  <a:pt x="6780" y="7968"/>
                </a:cubicBezTo>
                <a:cubicBezTo>
                  <a:pt x="5294" y="7319"/>
                  <a:pt x="3955" y="6357"/>
                  <a:pt x="2930" y="5122"/>
                </a:cubicBezTo>
                <a:cubicBezTo>
                  <a:pt x="2281" y="4432"/>
                  <a:pt x="1821" y="3595"/>
                  <a:pt x="1590" y="2695"/>
                </a:cubicBezTo>
                <a:cubicBezTo>
                  <a:pt x="1486" y="2276"/>
                  <a:pt x="1465" y="1858"/>
                  <a:pt x="1507" y="1440"/>
                </a:cubicBezTo>
                <a:cubicBezTo>
                  <a:pt x="1562" y="1024"/>
                  <a:pt x="1792" y="886"/>
                  <a:pt x="2074" y="886"/>
                </a:cubicBezTo>
                <a:close/>
                <a:moveTo>
                  <a:pt x="2148" y="1"/>
                </a:moveTo>
                <a:cubicBezTo>
                  <a:pt x="1923" y="1"/>
                  <a:pt x="1701" y="51"/>
                  <a:pt x="1486" y="163"/>
                </a:cubicBezTo>
                <a:cubicBezTo>
                  <a:pt x="0" y="937"/>
                  <a:pt x="733" y="3260"/>
                  <a:pt x="1318" y="4369"/>
                </a:cubicBezTo>
                <a:cubicBezTo>
                  <a:pt x="2407" y="6524"/>
                  <a:pt x="4729" y="8261"/>
                  <a:pt x="7031" y="8888"/>
                </a:cubicBezTo>
                <a:cubicBezTo>
                  <a:pt x="7063" y="8899"/>
                  <a:pt x="7097" y="8904"/>
                  <a:pt x="7131" y="8904"/>
                </a:cubicBezTo>
                <a:cubicBezTo>
                  <a:pt x="7229" y="8904"/>
                  <a:pt x="7330" y="8861"/>
                  <a:pt x="7407" y="8784"/>
                </a:cubicBezTo>
                <a:cubicBezTo>
                  <a:pt x="7679" y="8742"/>
                  <a:pt x="7847" y="8449"/>
                  <a:pt x="7742" y="8177"/>
                </a:cubicBezTo>
                <a:cubicBezTo>
                  <a:pt x="6884" y="6231"/>
                  <a:pt x="6277" y="4201"/>
                  <a:pt x="5189" y="2381"/>
                </a:cubicBezTo>
                <a:cubicBezTo>
                  <a:pt x="4676" y="1513"/>
                  <a:pt x="3383" y="1"/>
                  <a:pt x="21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4"/>
          <p:cNvSpPr/>
          <p:nvPr/>
        </p:nvSpPr>
        <p:spPr>
          <a:xfrm rot="9985781">
            <a:off x="8464462" y="4182292"/>
            <a:ext cx="312275" cy="209698"/>
          </a:xfrm>
          <a:custGeom>
            <a:avLst/>
            <a:gdLst/>
            <a:ahLst/>
            <a:cxnLst/>
            <a:rect l="l" t="t" r="r" b="b"/>
            <a:pathLst>
              <a:path w="7492" h="5031" extrusionOk="0">
                <a:moveTo>
                  <a:pt x="6320" y="1022"/>
                </a:moveTo>
                <a:cubicBezTo>
                  <a:pt x="5525" y="1922"/>
                  <a:pt x="4688" y="2843"/>
                  <a:pt x="3684" y="3470"/>
                </a:cubicBezTo>
                <a:cubicBezTo>
                  <a:pt x="3250" y="3751"/>
                  <a:pt x="2470" y="4150"/>
                  <a:pt x="1922" y="4150"/>
                </a:cubicBezTo>
                <a:cubicBezTo>
                  <a:pt x="1490" y="4150"/>
                  <a:pt x="1202" y="3903"/>
                  <a:pt x="1340" y="3157"/>
                </a:cubicBezTo>
                <a:cubicBezTo>
                  <a:pt x="1528" y="2089"/>
                  <a:pt x="3956" y="1608"/>
                  <a:pt x="4772" y="1357"/>
                </a:cubicBezTo>
                <a:cubicBezTo>
                  <a:pt x="5190" y="1253"/>
                  <a:pt x="5797" y="1169"/>
                  <a:pt x="6320" y="1022"/>
                </a:cubicBezTo>
                <a:close/>
                <a:moveTo>
                  <a:pt x="6853" y="0"/>
                </a:moveTo>
                <a:cubicBezTo>
                  <a:pt x="6301" y="0"/>
                  <a:pt x="5622" y="314"/>
                  <a:pt x="5148" y="437"/>
                </a:cubicBezTo>
                <a:cubicBezTo>
                  <a:pt x="4228" y="667"/>
                  <a:pt x="3349" y="939"/>
                  <a:pt x="2491" y="1294"/>
                </a:cubicBezTo>
                <a:cubicBezTo>
                  <a:pt x="1277" y="1838"/>
                  <a:pt x="1" y="2801"/>
                  <a:pt x="524" y="4307"/>
                </a:cubicBezTo>
                <a:cubicBezTo>
                  <a:pt x="722" y="4852"/>
                  <a:pt x="1187" y="5031"/>
                  <a:pt x="1706" y="5031"/>
                </a:cubicBezTo>
                <a:cubicBezTo>
                  <a:pt x="2284" y="5031"/>
                  <a:pt x="2930" y="4809"/>
                  <a:pt x="3349" y="4621"/>
                </a:cubicBezTo>
                <a:cubicBezTo>
                  <a:pt x="5169" y="3784"/>
                  <a:pt x="6425" y="2257"/>
                  <a:pt x="7429" y="562"/>
                </a:cubicBezTo>
                <a:cubicBezTo>
                  <a:pt x="7492" y="457"/>
                  <a:pt x="7471" y="311"/>
                  <a:pt x="7345" y="227"/>
                </a:cubicBezTo>
                <a:cubicBezTo>
                  <a:pt x="7324" y="144"/>
                  <a:pt x="7241" y="60"/>
                  <a:pt x="7157" y="39"/>
                </a:cubicBezTo>
                <a:cubicBezTo>
                  <a:pt x="7062" y="12"/>
                  <a:pt x="6960" y="0"/>
                  <a:pt x="6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4"/>
          <p:cNvSpPr/>
          <p:nvPr/>
        </p:nvSpPr>
        <p:spPr>
          <a:xfrm rot="9985781">
            <a:off x="8130755" y="4563552"/>
            <a:ext cx="322737" cy="308690"/>
          </a:xfrm>
          <a:custGeom>
            <a:avLst/>
            <a:gdLst/>
            <a:ahLst/>
            <a:cxnLst/>
            <a:rect l="l" t="t" r="r" b="b"/>
            <a:pathLst>
              <a:path w="7743" h="7406" extrusionOk="0">
                <a:moveTo>
                  <a:pt x="4208" y="730"/>
                </a:moveTo>
                <a:cubicBezTo>
                  <a:pt x="4744" y="730"/>
                  <a:pt x="5278" y="918"/>
                  <a:pt x="5315" y="1409"/>
                </a:cubicBezTo>
                <a:cubicBezTo>
                  <a:pt x="5420" y="2518"/>
                  <a:pt x="3641" y="3815"/>
                  <a:pt x="2951" y="4464"/>
                </a:cubicBezTo>
                <a:cubicBezTo>
                  <a:pt x="2281" y="5071"/>
                  <a:pt x="1570" y="5615"/>
                  <a:pt x="900" y="6201"/>
                </a:cubicBezTo>
                <a:cubicBezTo>
                  <a:pt x="1130" y="5008"/>
                  <a:pt x="1465" y="3857"/>
                  <a:pt x="1926" y="2748"/>
                </a:cubicBezTo>
                <a:cubicBezTo>
                  <a:pt x="2177" y="2037"/>
                  <a:pt x="2637" y="1409"/>
                  <a:pt x="3244" y="970"/>
                </a:cubicBezTo>
                <a:cubicBezTo>
                  <a:pt x="3451" y="823"/>
                  <a:pt x="3830" y="730"/>
                  <a:pt x="4208" y="730"/>
                </a:cubicBezTo>
                <a:close/>
                <a:moveTo>
                  <a:pt x="4282" y="0"/>
                </a:moveTo>
                <a:cubicBezTo>
                  <a:pt x="3426" y="0"/>
                  <a:pt x="2553" y="494"/>
                  <a:pt x="1988" y="1200"/>
                </a:cubicBezTo>
                <a:cubicBezTo>
                  <a:pt x="775" y="2727"/>
                  <a:pt x="419" y="4862"/>
                  <a:pt x="22" y="6724"/>
                </a:cubicBezTo>
                <a:cubicBezTo>
                  <a:pt x="1" y="6828"/>
                  <a:pt x="22" y="6954"/>
                  <a:pt x="84" y="7038"/>
                </a:cubicBezTo>
                <a:cubicBezTo>
                  <a:pt x="68" y="7216"/>
                  <a:pt x="214" y="7406"/>
                  <a:pt x="388" y="7406"/>
                </a:cubicBezTo>
                <a:cubicBezTo>
                  <a:pt x="439" y="7406"/>
                  <a:pt x="492" y="7390"/>
                  <a:pt x="545" y="7352"/>
                </a:cubicBezTo>
                <a:cubicBezTo>
                  <a:pt x="1737" y="6452"/>
                  <a:pt x="7742" y="2644"/>
                  <a:pt x="5796" y="656"/>
                </a:cubicBezTo>
                <a:cubicBezTo>
                  <a:pt x="5352" y="195"/>
                  <a:pt x="4820" y="0"/>
                  <a:pt x="42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"/>
          <p:cNvSpPr/>
          <p:nvPr/>
        </p:nvSpPr>
        <p:spPr>
          <a:xfrm rot="9985781">
            <a:off x="8452068" y="4587690"/>
            <a:ext cx="62855" cy="47141"/>
          </a:xfrm>
          <a:custGeom>
            <a:avLst/>
            <a:gdLst/>
            <a:ahLst/>
            <a:cxnLst/>
            <a:rect l="l" t="t" r="r" b="b"/>
            <a:pathLst>
              <a:path w="1508" h="1131" extrusionOk="0">
                <a:moveTo>
                  <a:pt x="754" y="1"/>
                </a:moveTo>
                <a:cubicBezTo>
                  <a:pt x="1" y="1"/>
                  <a:pt x="1" y="1131"/>
                  <a:pt x="754" y="1131"/>
                </a:cubicBezTo>
                <a:cubicBezTo>
                  <a:pt x="838" y="1131"/>
                  <a:pt x="921" y="1110"/>
                  <a:pt x="1005" y="1089"/>
                </a:cubicBezTo>
                <a:lnTo>
                  <a:pt x="1026" y="1089"/>
                </a:lnTo>
                <a:cubicBezTo>
                  <a:pt x="1340" y="1068"/>
                  <a:pt x="1507" y="712"/>
                  <a:pt x="1319" y="461"/>
                </a:cubicBezTo>
                <a:cubicBezTo>
                  <a:pt x="1319" y="461"/>
                  <a:pt x="1319" y="461"/>
                  <a:pt x="1319" y="440"/>
                </a:cubicBezTo>
                <a:cubicBezTo>
                  <a:pt x="1256" y="189"/>
                  <a:pt x="1026" y="1"/>
                  <a:pt x="7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4"/>
          <p:cNvSpPr/>
          <p:nvPr/>
        </p:nvSpPr>
        <p:spPr>
          <a:xfrm rot="9985781">
            <a:off x="8496536" y="4660298"/>
            <a:ext cx="63689" cy="47141"/>
          </a:xfrm>
          <a:custGeom>
            <a:avLst/>
            <a:gdLst/>
            <a:ahLst/>
            <a:cxnLst/>
            <a:rect l="l" t="t" r="r" b="b"/>
            <a:pathLst>
              <a:path w="1528" h="1131" extrusionOk="0">
                <a:moveTo>
                  <a:pt x="753" y="1"/>
                </a:moveTo>
                <a:cubicBezTo>
                  <a:pt x="0" y="1"/>
                  <a:pt x="0" y="1131"/>
                  <a:pt x="753" y="1131"/>
                </a:cubicBezTo>
                <a:cubicBezTo>
                  <a:pt x="900" y="1131"/>
                  <a:pt x="1046" y="1068"/>
                  <a:pt x="1151" y="984"/>
                </a:cubicBezTo>
                <a:cubicBezTo>
                  <a:pt x="1172" y="963"/>
                  <a:pt x="1214" y="942"/>
                  <a:pt x="1235" y="942"/>
                </a:cubicBezTo>
                <a:cubicBezTo>
                  <a:pt x="1527" y="775"/>
                  <a:pt x="1527" y="357"/>
                  <a:pt x="1235" y="189"/>
                </a:cubicBezTo>
                <a:lnTo>
                  <a:pt x="1151" y="147"/>
                </a:lnTo>
                <a:cubicBezTo>
                  <a:pt x="1046" y="43"/>
                  <a:pt x="900" y="1"/>
                  <a:pt x="7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"/>
          <p:cNvSpPr/>
          <p:nvPr/>
        </p:nvSpPr>
        <p:spPr>
          <a:xfrm rot="9985781">
            <a:off x="8580230" y="4390844"/>
            <a:ext cx="74776" cy="54269"/>
          </a:xfrm>
          <a:custGeom>
            <a:avLst/>
            <a:gdLst/>
            <a:ahLst/>
            <a:cxnLst/>
            <a:rect l="l" t="t" r="r" b="b"/>
            <a:pathLst>
              <a:path w="1794" h="1302" extrusionOk="0">
                <a:moveTo>
                  <a:pt x="830" y="1"/>
                </a:moveTo>
                <a:cubicBezTo>
                  <a:pt x="384" y="1"/>
                  <a:pt x="1" y="558"/>
                  <a:pt x="405" y="979"/>
                </a:cubicBezTo>
                <a:lnTo>
                  <a:pt x="531" y="1104"/>
                </a:lnTo>
                <a:cubicBezTo>
                  <a:pt x="660" y="1244"/>
                  <a:pt x="807" y="1301"/>
                  <a:pt x="948" y="1301"/>
                </a:cubicBezTo>
                <a:cubicBezTo>
                  <a:pt x="1401" y="1301"/>
                  <a:pt x="1793" y="708"/>
                  <a:pt x="1347" y="309"/>
                </a:cubicBezTo>
                <a:lnTo>
                  <a:pt x="1221" y="163"/>
                </a:lnTo>
                <a:cubicBezTo>
                  <a:pt x="1098" y="49"/>
                  <a:pt x="961" y="1"/>
                  <a:pt x="8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"/>
          <p:cNvSpPr/>
          <p:nvPr/>
        </p:nvSpPr>
        <p:spPr>
          <a:xfrm rot="9985781">
            <a:off x="8706838" y="4411654"/>
            <a:ext cx="68065" cy="48850"/>
          </a:xfrm>
          <a:custGeom>
            <a:avLst/>
            <a:gdLst/>
            <a:ahLst/>
            <a:cxnLst/>
            <a:rect l="l" t="t" r="r" b="b"/>
            <a:pathLst>
              <a:path w="1633" h="1172" extrusionOk="0">
                <a:moveTo>
                  <a:pt x="754" y="0"/>
                </a:moveTo>
                <a:cubicBezTo>
                  <a:pt x="0" y="0"/>
                  <a:pt x="0" y="1172"/>
                  <a:pt x="754" y="1172"/>
                </a:cubicBezTo>
                <a:lnTo>
                  <a:pt x="858" y="1172"/>
                </a:lnTo>
                <a:cubicBezTo>
                  <a:pt x="1632" y="1151"/>
                  <a:pt x="1632" y="0"/>
                  <a:pt x="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 ">
  <p:cSld name="CUSTOM_1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8"/>
          <p:cNvSpPr txBox="1">
            <a:spLocks noGrp="1"/>
          </p:cNvSpPr>
          <p:nvPr>
            <p:ph type="subTitle" idx="1"/>
          </p:nvPr>
        </p:nvSpPr>
        <p:spPr>
          <a:xfrm>
            <a:off x="734075" y="1004728"/>
            <a:ext cx="7755000" cy="3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Fira Sans"/>
              <a:buAutoNum type="arabicPeriod"/>
              <a:defRPr sz="1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alpha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roman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arabi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alpha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roman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arabi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AutoNum type="alpha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ra Sans"/>
              <a:buAutoNum type="romanLcPeriod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20" name="Google Shape;420;p18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421" name="Google Shape;421;p18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8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8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8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8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8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8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8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8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8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8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8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8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8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8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8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8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8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8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8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rgbClr val="000000">
              <a:alpha val="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oria Hallelujah"/>
              <a:buNone/>
              <a:defRPr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●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○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■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●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○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■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3"/>
          <p:cNvSpPr/>
          <p:nvPr/>
        </p:nvSpPr>
        <p:spPr>
          <a:xfrm>
            <a:off x="3011896" y="986700"/>
            <a:ext cx="3170100" cy="317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3"/>
          <p:cNvSpPr/>
          <p:nvPr/>
        </p:nvSpPr>
        <p:spPr>
          <a:xfrm>
            <a:off x="1802138" y="1432341"/>
            <a:ext cx="306991" cy="393901"/>
          </a:xfrm>
          <a:custGeom>
            <a:avLst/>
            <a:gdLst/>
            <a:ahLst/>
            <a:cxnLst/>
            <a:rect l="l" t="t" r="r" b="b"/>
            <a:pathLst>
              <a:path w="7540" h="9674" extrusionOk="0">
                <a:moveTo>
                  <a:pt x="6305" y="0"/>
                </a:moveTo>
                <a:cubicBezTo>
                  <a:pt x="6038" y="67"/>
                  <a:pt x="5804" y="200"/>
                  <a:pt x="5638" y="434"/>
                </a:cubicBezTo>
                <a:cubicBezTo>
                  <a:pt x="5304" y="834"/>
                  <a:pt x="5071" y="1301"/>
                  <a:pt x="4904" y="1835"/>
                </a:cubicBezTo>
                <a:cubicBezTo>
                  <a:pt x="4037" y="1335"/>
                  <a:pt x="3103" y="1034"/>
                  <a:pt x="2135" y="934"/>
                </a:cubicBezTo>
                <a:cubicBezTo>
                  <a:pt x="2001" y="920"/>
                  <a:pt x="1865" y="912"/>
                  <a:pt x="1728" y="912"/>
                </a:cubicBezTo>
                <a:cubicBezTo>
                  <a:pt x="1219" y="912"/>
                  <a:pt x="716" y="1026"/>
                  <a:pt x="401" y="1368"/>
                </a:cubicBezTo>
                <a:cubicBezTo>
                  <a:pt x="100" y="1768"/>
                  <a:pt x="0" y="2302"/>
                  <a:pt x="167" y="2769"/>
                </a:cubicBezTo>
                <a:cubicBezTo>
                  <a:pt x="334" y="3203"/>
                  <a:pt x="567" y="3636"/>
                  <a:pt x="868" y="4003"/>
                </a:cubicBezTo>
                <a:cubicBezTo>
                  <a:pt x="2569" y="6171"/>
                  <a:pt x="4737" y="7939"/>
                  <a:pt x="6839" y="9674"/>
                </a:cubicBezTo>
                <a:cubicBezTo>
                  <a:pt x="7039" y="7572"/>
                  <a:pt x="7205" y="5471"/>
                  <a:pt x="7406" y="3369"/>
                </a:cubicBezTo>
                <a:cubicBezTo>
                  <a:pt x="7472" y="2402"/>
                  <a:pt x="7539" y="1368"/>
                  <a:pt x="7039" y="534"/>
                </a:cubicBezTo>
                <a:cubicBezTo>
                  <a:pt x="6905" y="234"/>
                  <a:pt x="6638" y="34"/>
                  <a:pt x="630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3"/>
          <p:cNvSpPr/>
          <p:nvPr/>
        </p:nvSpPr>
        <p:spPr>
          <a:xfrm flipH="1">
            <a:off x="7071128" y="3160926"/>
            <a:ext cx="272646" cy="349909"/>
          </a:xfrm>
          <a:custGeom>
            <a:avLst/>
            <a:gdLst/>
            <a:ahLst/>
            <a:cxnLst/>
            <a:rect l="l" t="t" r="r" b="b"/>
            <a:pathLst>
              <a:path w="7540" h="9674" extrusionOk="0">
                <a:moveTo>
                  <a:pt x="6305" y="0"/>
                </a:moveTo>
                <a:cubicBezTo>
                  <a:pt x="6038" y="67"/>
                  <a:pt x="5804" y="200"/>
                  <a:pt x="5638" y="434"/>
                </a:cubicBezTo>
                <a:cubicBezTo>
                  <a:pt x="5304" y="834"/>
                  <a:pt x="5071" y="1301"/>
                  <a:pt x="4904" y="1835"/>
                </a:cubicBezTo>
                <a:cubicBezTo>
                  <a:pt x="4037" y="1335"/>
                  <a:pt x="3103" y="1034"/>
                  <a:pt x="2135" y="934"/>
                </a:cubicBezTo>
                <a:cubicBezTo>
                  <a:pt x="2001" y="920"/>
                  <a:pt x="1865" y="912"/>
                  <a:pt x="1728" y="912"/>
                </a:cubicBezTo>
                <a:cubicBezTo>
                  <a:pt x="1219" y="912"/>
                  <a:pt x="716" y="1026"/>
                  <a:pt x="401" y="1368"/>
                </a:cubicBezTo>
                <a:cubicBezTo>
                  <a:pt x="100" y="1768"/>
                  <a:pt x="0" y="2302"/>
                  <a:pt x="167" y="2769"/>
                </a:cubicBezTo>
                <a:cubicBezTo>
                  <a:pt x="334" y="3203"/>
                  <a:pt x="567" y="3636"/>
                  <a:pt x="868" y="4003"/>
                </a:cubicBezTo>
                <a:cubicBezTo>
                  <a:pt x="2569" y="6171"/>
                  <a:pt x="4737" y="7939"/>
                  <a:pt x="6839" y="9674"/>
                </a:cubicBezTo>
                <a:cubicBezTo>
                  <a:pt x="7039" y="7572"/>
                  <a:pt x="7205" y="5471"/>
                  <a:pt x="7406" y="3369"/>
                </a:cubicBezTo>
                <a:cubicBezTo>
                  <a:pt x="7472" y="2402"/>
                  <a:pt x="7539" y="1368"/>
                  <a:pt x="7039" y="534"/>
                </a:cubicBezTo>
                <a:cubicBezTo>
                  <a:pt x="6905" y="234"/>
                  <a:pt x="6638" y="34"/>
                  <a:pt x="630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3"/>
          <p:cNvSpPr txBox="1">
            <a:spLocks noGrp="1"/>
          </p:cNvSpPr>
          <p:nvPr>
            <p:ph type="ctrTitle"/>
          </p:nvPr>
        </p:nvSpPr>
        <p:spPr>
          <a:xfrm>
            <a:off x="2425475" y="1432350"/>
            <a:ext cx="4346400" cy="22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</a:rPr>
              <a:t>La Ley De</a:t>
            </a:r>
            <a:br>
              <a:rPr lang="en-US" dirty="0" smtClean="0">
                <a:solidFill>
                  <a:schemeClr val="lt2"/>
                </a:solidFill>
              </a:rPr>
            </a:b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Dios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36" name="Google Shape;836;p33"/>
          <p:cNvSpPr txBox="1">
            <a:spLocks noGrp="1"/>
          </p:cNvSpPr>
          <p:nvPr>
            <p:ph type="subTitle" idx="1"/>
          </p:nvPr>
        </p:nvSpPr>
        <p:spPr>
          <a:xfrm>
            <a:off x="2425475" y="3599425"/>
            <a:ext cx="4321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CURSO: RELIGION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GRADO: 1ER AÑO</a:t>
            </a:r>
            <a:endParaRPr dirty="0"/>
          </a:p>
        </p:txBody>
      </p:sp>
      <p:grpSp>
        <p:nvGrpSpPr>
          <p:cNvPr id="837" name="Google Shape;837;p33"/>
          <p:cNvGrpSpPr/>
          <p:nvPr/>
        </p:nvGrpSpPr>
        <p:grpSpPr>
          <a:xfrm rot="-1914701" flipH="1">
            <a:off x="386907" y="2904041"/>
            <a:ext cx="1689175" cy="1510401"/>
            <a:chOff x="6926050" y="441825"/>
            <a:chExt cx="1431875" cy="1280275"/>
          </a:xfrm>
        </p:grpSpPr>
        <p:sp>
          <p:nvSpPr>
            <p:cNvPr id="838" name="Google Shape;838;p33"/>
            <p:cNvSpPr/>
            <p:nvPr/>
          </p:nvSpPr>
          <p:spPr>
            <a:xfrm>
              <a:off x="7192075" y="452650"/>
              <a:ext cx="1154175" cy="1258900"/>
            </a:xfrm>
            <a:custGeom>
              <a:avLst/>
              <a:gdLst/>
              <a:ahLst/>
              <a:cxnLst/>
              <a:rect l="l" t="t" r="r" b="b"/>
              <a:pathLst>
                <a:path w="46167" h="50356" extrusionOk="0">
                  <a:moveTo>
                    <a:pt x="28757" y="1"/>
                  </a:moveTo>
                  <a:cubicBezTo>
                    <a:pt x="28150" y="1"/>
                    <a:pt x="27603" y="719"/>
                    <a:pt x="27320" y="1342"/>
                  </a:cubicBezTo>
                  <a:cubicBezTo>
                    <a:pt x="24918" y="6479"/>
                    <a:pt x="23250" y="11949"/>
                    <a:pt x="20615" y="16986"/>
                  </a:cubicBezTo>
                  <a:cubicBezTo>
                    <a:pt x="20382" y="17387"/>
                    <a:pt x="20181" y="17787"/>
                    <a:pt x="19948" y="18187"/>
                  </a:cubicBezTo>
                  <a:cubicBezTo>
                    <a:pt x="18447" y="20789"/>
                    <a:pt x="16579" y="23391"/>
                    <a:pt x="16245" y="26393"/>
                  </a:cubicBezTo>
                  <a:cubicBezTo>
                    <a:pt x="15945" y="28862"/>
                    <a:pt x="16746" y="31330"/>
                    <a:pt x="17546" y="33665"/>
                  </a:cubicBezTo>
                  <a:lnTo>
                    <a:pt x="17479" y="33765"/>
                  </a:lnTo>
                  <a:cubicBezTo>
                    <a:pt x="15945" y="32898"/>
                    <a:pt x="14344" y="32197"/>
                    <a:pt x="12676" y="31664"/>
                  </a:cubicBezTo>
                  <a:cubicBezTo>
                    <a:pt x="11976" y="31463"/>
                    <a:pt x="11275" y="31263"/>
                    <a:pt x="10541" y="31096"/>
                  </a:cubicBezTo>
                  <a:cubicBezTo>
                    <a:pt x="9471" y="30835"/>
                    <a:pt x="8383" y="30692"/>
                    <a:pt x="7303" y="30692"/>
                  </a:cubicBezTo>
                  <a:cubicBezTo>
                    <a:pt x="6869" y="30692"/>
                    <a:pt x="6435" y="30715"/>
                    <a:pt x="6005" y="30763"/>
                  </a:cubicBezTo>
                  <a:cubicBezTo>
                    <a:pt x="4470" y="30930"/>
                    <a:pt x="3036" y="31597"/>
                    <a:pt x="1968" y="32698"/>
                  </a:cubicBezTo>
                  <a:cubicBezTo>
                    <a:pt x="934" y="33765"/>
                    <a:pt x="501" y="35266"/>
                    <a:pt x="768" y="36734"/>
                  </a:cubicBezTo>
                  <a:cubicBezTo>
                    <a:pt x="667" y="36967"/>
                    <a:pt x="567" y="37234"/>
                    <a:pt x="501" y="37468"/>
                  </a:cubicBezTo>
                  <a:cubicBezTo>
                    <a:pt x="200" y="38302"/>
                    <a:pt x="67" y="39136"/>
                    <a:pt x="0" y="39969"/>
                  </a:cubicBezTo>
                  <a:cubicBezTo>
                    <a:pt x="1435" y="38802"/>
                    <a:pt x="3169" y="38035"/>
                    <a:pt x="5004" y="37801"/>
                  </a:cubicBezTo>
                  <a:cubicBezTo>
                    <a:pt x="6472" y="40170"/>
                    <a:pt x="8206" y="42338"/>
                    <a:pt x="10141" y="44306"/>
                  </a:cubicBezTo>
                  <a:cubicBezTo>
                    <a:pt x="12142" y="46307"/>
                    <a:pt x="14644" y="47775"/>
                    <a:pt x="17346" y="48542"/>
                  </a:cubicBezTo>
                  <a:cubicBezTo>
                    <a:pt x="18576" y="48835"/>
                    <a:pt x="19825" y="48980"/>
                    <a:pt x="21071" y="48980"/>
                  </a:cubicBezTo>
                  <a:cubicBezTo>
                    <a:pt x="22664" y="48980"/>
                    <a:pt x="24251" y="48743"/>
                    <a:pt x="25785" y="48275"/>
                  </a:cubicBezTo>
                  <a:cubicBezTo>
                    <a:pt x="28454" y="47441"/>
                    <a:pt x="30989" y="46241"/>
                    <a:pt x="33291" y="44706"/>
                  </a:cubicBezTo>
                  <a:cubicBezTo>
                    <a:pt x="36660" y="46307"/>
                    <a:pt x="39462" y="49109"/>
                    <a:pt x="43031" y="50210"/>
                  </a:cubicBezTo>
                  <a:cubicBezTo>
                    <a:pt x="43286" y="50312"/>
                    <a:pt x="43541" y="50356"/>
                    <a:pt x="43810" y="50356"/>
                  </a:cubicBezTo>
                  <a:cubicBezTo>
                    <a:pt x="43894" y="50356"/>
                    <a:pt x="43979" y="50351"/>
                    <a:pt x="44065" y="50344"/>
                  </a:cubicBezTo>
                  <a:cubicBezTo>
                    <a:pt x="44399" y="50310"/>
                    <a:pt x="44699" y="50077"/>
                    <a:pt x="44832" y="49743"/>
                  </a:cubicBezTo>
                  <a:cubicBezTo>
                    <a:pt x="44866" y="49410"/>
                    <a:pt x="44766" y="49043"/>
                    <a:pt x="44532" y="48776"/>
                  </a:cubicBezTo>
                  <a:cubicBezTo>
                    <a:pt x="43965" y="47875"/>
                    <a:pt x="43265" y="47041"/>
                    <a:pt x="42497" y="46307"/>
                  </a:cubicBezTo>
                  <a:lnTo>
                    <a:pt x="42497" y="46307"/>
                  </a:lnTo>
                  <a:cubicBezTo>
                    <a:pt x="42898" y="46412"/>
                    <a:pt x="43300" y="46462"/>
                    <a:pt x="43701" y="46462"/>
                  </a:cubicBezTo>
                  <a:cubicBezTo>
                    <a:pt x="44067" y="46462"/>
                    <a:pt x="44433" y="46420"/>
                    <a:pt x="44799" y="46341"/>
                  </a:cubicBezTo>
                  <a:cubicBezTo>
                    <a:pt x="45533" y="46107"/>
                    <a:pt x="46167" y="45407"/>
                    <a:pt x="46067" y="44639"/>
                  </a:cubicBezTo>
                  <a:cubicBezTo>
                    <a:pt x="45933" y="44139"/>
                    <a:pt x="45633" y="43705"/>
                    <a:pt x="45233" y="43405"/>
                  </a:cubicBezTo>
                  <a:cubicBezTo>
                    <a:pt x="44432" y="42705"/>
                    <a:pt x="43565" y="42104"/>
                    <a:pt x="42631" y="41604"/>
                  </a:cubicBezTo>
                  <a:lnTo>
                    <a:pt x="42631" y="41604"/>
                  </a:lnTo>
                  <a:cubicBezTo>
                    <a:pt x="42711" y="41610"/>
                    <a:pt x="42790" y="41612"/>
                    <a:pt x="42869" y="41612"/>
                  </a:cubicBezTo>
                  <a:cubicBezTo>
                    <a:pt x="43248" y="41612"/>
                    <a:pt x="43612" y="41548"/>
                    <a:pt x="43998" y="41437"/>
                  </a:cubicBezTo>
                  <a:cubicBezTo>
                    <a:pt x="45099" y="41237"/>
                    <a:pt x="45366" y="39736"/>
                    <a:pt x="44399" y="39136"/>
                  </a:cubicBezTo>
                  <a:cubicBezTo>
                    <a:pt x="43998" y="38835"/>
                    <a:pt x="43498" y="38635"/>
                    <a:pt x="42998" y="38535"/>
                  </a:cubicBezTo>
                  <a:cubicBezTo>
                    <a:pt x="42497" y="38435"/>
                    <a:pt x="41997" y="38268"/>
                    <a:pt x="41530" y="38068"/>
                  </a:cubicBezTo>
                  <a:cubicBezTo>
                    <a:pt x="42030" y="37835"/>
                    <a:pt x="42464" y="37434"/>
                    <a:pt x="42764" y="36967"/>
                  </a:cubicBezTo>
                  <a:cubicBezTo>
                    <a:pt x="43098" y="36500"/>
                    <a:pt x="42964" y="35833"/>
                    <a:pt x="42497" y="35500"/>
                  </a:cubicBezTo>
                  <a:cubicBezTo>
                    <a:pt x="42297" y="35416"/>
                    <a:pt x="42097" y="35374"/>
                    <a:pt x="41897" y="35374"/>
                  </a:cubicBezTo>
                  <a:cubicBezTo>
                    <a:pt x="41697" y="35374"/>
                    <a:pt x="41497" y="35416"/>
                    <a:pt x="41296" y="35500"/>
                  </a:cubicBezTo>
                  <a:cubicBezTo>
                    <a:pt x="38394" y="36300"/>
                    <a:pt x="35592" y="37368"/>
                    <a:pt x="32857" y="38669"/>
                  </a:cubicBezTo>
                  <a:cubicBezTo>
                    <a:pt x="31356" y="37835"/>
                    <a:pt x="29822" y="37034"/>
                    <a:pt x="28220" y="36267"/>
                  </a:cubicBezTo>
                  <a:lnTo>
                    <a:pt x="28287" y="36167"/>
                  </a:lnTo>
                  <a:cubicBezTo>
                    <a:pt x="28518" y="36268"/>
                    <a:pt x="28761" y="36316"/>
                    <a:pt x="29003" y="36316"/>
                  </a:cubicBezTo>
                  <a:cubicBezTo>
                    <a:pt x="29636" y="36316"/>
                    <a:pt x="30260" y="35988"/>
                    <a:pt x="30622" y="35433"/>
                  </a:cubicBezTo>
                  <a:cubicBezTo>
                    <a:pt x="31089" y="34499"/>
                    <a:pt x="30689" y="33365"/>
                    <a:pt x="29755" y="32931"/>
                  </a:cubicBezTo>
                  <a:cubicBezTo>
                    <a:pt x="31056" y="32598"/>
                    <a:pt x="32357" y="32297"/>
                    <a:pt x="33491" y="31563"/>
                  </a:cubicBezTo>
                  <a:cubicBezTo>
                    <a:pt x="34658" y="30830"/>
                    <a:pt x="35526" y="29595"/>
                    <a:pt x="35492" y="28261"/>
                  </a:cubicBezTo>
                  <a:cubicBezTo>
                    <a:pt x="35430" y="27019"/>
                    <a:pt x="34356" y="25806"/>
                    <a:pt x="33158" y="25806"/>
                  </a:cubicBezTo>
                  <a:cubicBezTo>
                    <a:pt x="33070" y="25806"/>
                    <a:pt x="32980" y="25812"/>
                    <a:pt x="32890" y="25826"/>
                  </a:cubicBezTo>
                  <a:cubicBezTo>
                    <a:pt x="34291" y="24992"/>
                    <a:pt x="35692" y="24125"/>
                    <a:pt x="36660" y="22824"/>
                  </a:cubicBezTo>
                  <a:cubicBezTo>
                    <a:pt x="37661" y="21523"/>
                    <a:pt x="38128" y="19688"/>
                    <a:pt x="37427" y="18254"/>
                  </a:cubicBezTo>
                  <a:cubicBezTo>
                    <a:pt x="36942" y="17237"/>
                    <a:pt x="35799" y="16556"/>
                    <a:pt x="34710" y="16556"/>
                  </a:cubicBezTo>
                  <a:cubicBezTo>
                    <a:pt x="34228" y="16556"/>
                    <a:pt x="33757" y="16689"/>
                    <a:pt x="33357" y="16986"/>
                  </a:cubicBezTo>
                  <a:cubicBezTo>
                    <a:pt x="33658" y="16152"/>
                    <a:pt x="34158" y="15385"/>
                    <a:pt x="34758" y="14718"/>
                  </a:cubicBezTo>
                  <a:cubicBezTo>
                    <a:pt x="35359" y="14084"/>
                    <a:pt x="35826" y="13317"/>
                    <a:pt x="36159" y="12450"/>
                  </a:cubicBezTo>
                  <a:cubicBezTo>
                    <a:pt x="36460" y="11616"/>
                    <a:pt x="36260" y="10648"/>
                    <a:pt x="35626" y="9981"/>
                  </a:cubicBezTo>
                  <a:cubicBezTo>
                    <a:pt x="35350" y="9758"/>
                    <a:pt x="34992" y="9649"/>
                    <a:pt x="34639" y="9649"/>
                  </a:cubicBezTo>
                  <a:cubicBezTo>
                    <a:pt x="34094" y="9649"/>
                    <a:pt x="33560" y="9909"/>
                    <a:pt x="33357" y="10415"/>
                  </a:cubicBezTo>
                  <a:cubicBezTo>
                    <a:pt x="34025" y="8547"/>
                    <a:pt x="34692" y="6612"/>
                    <a:pt x="34692" y="4644"/>
                  </a:cubicBezTo>
                  <a:cubicBezTo>
                    <a:pt x="34725" y="4077"/>
                    <a:pt x="34558" y="3543"/>
                    <a:pt x="34225" y="3076"/>
                  </a:cubicBezTo>
                  <a:cubicBezTo>
                    <a:pt x="33958" y="2778"/>
                    <a:pt x="33572" y="2650"/>
                    <a:pt x="33170" y="2650"/>
                  </a:cubicBezTo>
                  <a:cubicBezTo>
                    <a:pt x="32717" y="2650"/>
                    <a:pt x="32243" y="2812"/>
                    <a:pt x="31890" y="3076"/>
                  </a:cubicBezTo>
                  <a:cubicBezTo>
                    <a:pt x="31189" y="3577"/>
                    <a:pt x="30822" y="4377"/>
                    <a:pt x="30455" y="5178"/>
                  </a:cubicBezTo>
                  <a:cubicBezTo>
                    <a:pt x="30522" y="3744"/>
                    <a:pt x="30289" y="2309"/>
                    <a:pt x="29788" y="1008"/>
                  </a:cubicBezTo>
                  <a:cubicBezTo>
                    <a:pt x="29688" y="608"/>
                    <a:pt x="29421" y="274"/>
                    <a:pt x="29088" y="74"/>
                  </a:cubicBezTo>
                  <a:cubicBezTo>
                    <a:pt x="28976" y="24"/>
                    <a:pt x="28866" y="1"/>
                    <a:pt x="28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7292150" y="560950"/>
              <a:ext cx="415325" cy="734175"/>
            </a:xfrm>
            <a:custGeom>
              <a:avLst/>
              <a:gdLst/>
              <a:ahLst/>
              <a:cxnLst/>
              <a:rect l="l" t="t" r="r" b="b"/>
              <a:pathLst>
                <a:path w="16613" h="29367" extrusionOk="0">
                  <a:moveTo>
                    <a:pt x="1718" y="0"/>
                  </a:moveTo>
                  <a:cubicBezTo>
                    <a:pt x="1622" y="0"/>
                    <a:pt x="1527" y="14"/>
                    <a:pt x="1435" y="45"/>
                  </a:cubicBezTo>
                  <a:cubicBezTo>
                    <a:pt x="834" y="245"/>
                    <a:pt x="601" y="946"/>
                    <a:pt x="534" y="1580"/>
                  </a:cubicBezTo>
                  <a:cubicBezTo>
                    <a:pt x="0" y="4949"/>
                    <a:pt x="701" y="8385"/>
                    <a:pt x="1068" y="11787"/>
                  </a:cubicBezTo>
                  <a:cubicBezTo>
                    <a:pt x="1334" y="14522"/>
                    <a:pt x="1401" y="17324"/>
                    <a:pt x="2402" y="19826"/>
                  </a:cubicBezTo>
                  <a:cubicBezTo>
                    <a:pt x="3703" y="22862"/>
                    <a:pt x="6205" y="25130"/>
                    <a:pt x="8673" y="27298"/>
                  </a:cubicBezTo>
                  <a:cubicBezTo>
                    <a:pt x="10341" y="27832"/>
                    <a:pt x="11942" y="28532"/>
                    <a:pt x="13476" y="29366"/>
                  </a:cubicBezTo>
                  <a:lnTo>
                    <a:pt x="13543" y="29300"/>
                  </a:lnTo>
                  <a:cubicBezTo>
                    <a:pt x="12743" y="26931"/>
                    <a:pt x="11942" y="24496"/>
                    <a:pt x="12242" y="21994"/>
                  </a:cubicBezTo>
                  <a:cubicBezTo>
                    <a:pt x="12576" y="18992"/>
                    <a:pt x="14444" y="16424"/>
                    <a:pt x="15945" y="13788"/>
                  </a:cubicBezTo>
                  <a:cubicBezTo>
                    <a:pt x="16178" y="13388"/>
                    <a:pt x="16379" y="13021"/>
                    <a:pt x="16612" y="12588"/>
                  </a:cubicBezTo>
                  <a:lnTo>
                    <a:pt x="16579" y="12588"/>
                  </a:lnTo>
                  <a:cubicBezTo>
                    <a:pt x="16312" y="12087"/>
                    <a:pt x="15820" y="11837"/>
                    <a:pt x="15328" y="11837"/>
                  </a:cubicBezTo>
                  <a:cubicBezTo>
                    <a:pt x="14836" y="11837"/>
                    <a:pt x="14344" y="12087"/>
                    <a:pt x="14077" y="12588"/>
                  </a:cubicBezTo>
                  <a:cubicBezTo>
                    <a:pt x="14344" y="11720"/>
                    <a:pt x="14410" y="10786"/>
                    <a:pt x="14310" y="9886"/>
                  </a:cubicBezTo>
                  <a:cubicBezTo>
                    <a:pt x="14110" y="8985"/>
                    <a:pt x="13443" y="8118"/>
                    <a:pt x="12542" y="8018"/>
                  </a:cubicBezTo>
                  <a:cubicBezTo>
                    <a:pt x="12485" y="8012"/>
                    <a:pt x="12429" y="8009"/>
                    <a:pt x="12373" y="8009"/>
                  </a:cubicBezTo>
                  <a:cubicBezTo>
                    <a:pt x="11413" y="8009"/>
                    <a:pt x="10606" y="8796"/>
                    <a:pt x="10007" y="9552"/>
                  </a:cubicBezTo>
                  <a:cubicBezTo>
                    <a:pt x="10207" y="8218"/>
                    <a:pt x="10041" y="6817"/>
                    <a:pt x="9507" y="5549"/>
                  </a:cubicBezTo>
                  <a:cubicBezTo>
                    <a:pt x="9307" y="5016"/>
                    <a:pt x="8907" y="4582"/>
                    <a:pt x="8406" y="4315"/>
                  </a:cubicBezTo>
                  <a:cubicBezTo>
                    <a:pt x="8257" y="4276"/>
                    <a:pt x="8107" y="4257"/>
                    <a:pt x="7958" y="4257"/>
                  </a:cubicBezTo>
                  <a:cubicBezTo>
                    <a:pt x="7474" y="4257"/>
                    <a:pt x="7011" y="4458"/>
                    <a:pt x="6705" y="4815"/>
                  </a:cubicBezTo>
                  <a:cubicBezTo>
                    <a:pt x="6271" y="5282"/>
                    <a:pt x="5938" y="5849"/>
                    <a:pt x="5738" y="6450"/>
                  </a:cubicBezTo>
                  <a:cubicBezTo>
                    <a:pt x="5404" y="4382"/>
                    <a:pt x="4503" y="2447"/>
                    <a:pt x="3169" y="879"/>
                  </a:cubicBezTo>
                  <a:cubicBezTo>
                    <a:pt x="2802" y="428"/>
                    <a:pt x="2245" y="0"/>
                    <a:pt x="1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7354675" y="1273825"/>
              <a:ext cx="65200" cy="56600"/>
            </a:xfrm>
            <a:custGeom>
              <a:avLst/>
              <a:gdLst/>
              <a:ahLst/>
              <a:cxnLst/>
              <a:rect l="l" t="t" r="r" b="b"/>
              <a:pathLst>
                <a:path w="2608" h="2264" extrusionOk="0">
                  <a:moveTo>
                    <a:pt x="1314" y="1"/>
                  </a:moveTo>
                  <a:cubicBezTo>
                    <a:pt x="1134" y="1"/>
                    <a:pt x="947" y="47"/>
                    <a:pt x="768" y="151"/>
                  </a:cubicBezTo>
                  <a:cubicBezTo>
                    <a:pt x="201" y="451"/>
                    <a:pt x="1" y="1118"/>
                    <a:pt x="301" y="1685"/>
                  </a:cubicBezTo>
                  <a:cubicBezTo>
                    <a:pt x="526" y="2076"/>
                    <a:pt x="914" y="2263"/>
                    <a:pt x="1296" y="2263"/>
                  </a:cubicBezTo>
                  <a:cubicBezTo>
                    <a:pt x="1763" y="2263"/>
                    <a:pt x="2223" y="1984"/>
                    <a:pt x="2369" y="1452"/>
                  </a:cubicBezTo>
                  <a:cubicBezTo>
                    <a:pt x="2607" y="684"/>
                    <a:pt x="2006" y="1"/>
                    <a:pt x="1314" y="1"/>
                  </a:cubicBezTo>
                  <a:close/>
                </a:path>
              </a:pathLst>
            </a:custGeom>
            <a:solidFill>
              <a:srgbClr val="FF8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7066975" y="1182475"/>
              <a:ext cx="59250" cy="124325"/>
            </a:xfrm>
            <a:custGeom>
              <a:avLst/>
              <a:gdLst/>
              <a:ahLst/>
              <a:cxnLst/>
              <a:rect l="l" t="t" r="r" b="b"/>
              <a:pathLst>
                <a:path w="2370" h="4973" extrusionOk="0">
                  <a:moveTo>
                    <a:pt x="1021" y="0"/>
                  </a:moveTo>
                  <a:cubicBezTo>
                    <a:pt x="613" y="0"/>
                    <a:pt x="329" y="418"/>
                    <a:pt x="201" y="836"/>
                  </a:cubicBezTo>
                  <a:cubicBezTo>
                    <a:pt x="1" y="1603"/>
                    <a:pt x="101" y="2404"/>
                    <a:pt x="468" y="3138"/>
                  </a:cubicBezTo>
                  <a:cubicBezTo>
                    <a:pt x="801" y="3805"/>
                    <a:pt x="1235" y="4405"/>
                    <a:pt x="1702" y="4972"/>
                  </a:cubicBezTo>
                  <a:lnTo>
                    <a:pt x="1802" y="4939"/>
                  </a:lnTo>
                  <a:cubicBezTo>
                    <a:pt x="2369" y="3638"/>
                    <a:pt x="2369" y="2170"/>
                    <a:pt x="1902" y="836"/>
                  </a:cubicBezTo>
                  <a:cubicBezTo>
                    <a:pt x="1735" y="469"/>
                    <a:pt x="1468" y="35"/>
                    <a:pt x="1068" y="2"/>
                  </a:cubicBezTo>
                  <a:cubicBezTo>
                    <a:pt x="1052" y="1"/>
                    <a:pt x="1037" y="0"/>
                    <a:pt x="1021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7088675" y="1359300"/>
              <a:ext cx="75900" cy="82925"/>
            </a:xfrm>
            <a:custGeom>
              <a:avLst/>
              <a:gdLst/>
              <a:ahLst/>
              <a:cxnLst/>
              <a:rect l="l" t="t" r="r" b="b"/>
              <a:pathLst>
                <a:path w="3036" h="3317" extrusionOk="0">
                  <a:moveTo>
                    <a:pt x="3002" y="1"/>
                  </a:moveTo>
                  <a:cubicBezTo>
                    <a:pt x="1701" y="268"/>
                    <a:pt x="634" y="1202"/>
                    <a:pt x="133" y="2436"/>
                  </a:cubicBezTo>
                  <a:cubicBezTo>
                    <a:pt x="67" y="2703"/>
                    <a:pt x="0" y="3036"/>
                    <a:pt x="200" y="3203"/>
                  </a:cubicBezTo>
                  <a:cubicBezTo>
                    <a:pt x="282" y="3285"/>
                    <a:pt x="385" y="3316"/>
                    <a:pt x="497" y="3316"/>
                  </a:cubicBezTo>
                  <a:cubicBezTo>
                    <a:pt x="661" y="3316"/>
                    <a:pt x="842" y="3249"/>
                    <a:pt x="1001" y="3170"/>
                  </a:cubicBezTo>
                  <a:cubicBezTo>
                    <a:pt x="2168" y="2536"/>
                    <a:pt x="2935" y="1335"/>
                    <a:pt x="3036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7012775" y="1309275"/>
              <a:ext cx="100925" cy="91000"/>
            </a:xfrm>
            <a:custGeom>
              <a:avLst/>
              <a:gdLst/>
              <a:ahLst/>
              <a:cxnLst/>
              <a:rect l="l" t="t" r="r" b="b"/>
              <a:pathLst>
                <a:path w="4037" h="3640" extrusionOk="0">
                  <a:moveTo>
                    <a:pt x="3603" y="0"/>
                  </a:moveTo>
                  <a:cubicBezTo>
                    <a:pt x="3003" y="167"/>
                    <a:pt x="2402" y="434"/>
                    <a:pt x="1869" y="701"/>
                  </a:cubicBezTo>
                  <a:cubicBezTo>
                    <a:pt x="1201" y="1068"/>
                    <a:pt x="634" y="1568"/>
                    <a:pt x="234" y="2235"/>
                  </a:cubicBezTo>
                  <a:cubicBezTo>
                    <a:pt x="101" y="2435"/>
                    <a:pt x="34" y="2636"/>
                    <a:pt x="34" y="2869"/>
                  </a:cubicBezTo>
                  <a:cubicBezTo>
                    <a:pt x="1" y="3103"/>
                    <a:pt x="101" y="3336"/>
                    <a:pt x="267" y="3503"/>
                  </a:cubicBezTo>
                  <a:cubicBezTo>
                    <a:pt x="389" y="3600"/>
                    <a:pt x="532" y="3640"/>
                    <a:pt x="683" y="3640"/>
                  </a:cubicBezTo>
                  <a:cubicBezTo>
                    <a:pt x="947" y="3640"/>
                    <a:pt x="1235" y="3518"/>
                    <a:pt x="1468" y="3369"/>
                  </a:cubicBezTo>
                  <a:cubicBezTo>
                    <a:pt x="2602" y="2602"/>
                    <a:pt x="3336" y="1401"/>
                    <a:pt x="4037" y="234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6936050" y="1238400"/>
              <a:ext cx="125950" cy="69850"/>
            </a:xfrm>
            <a:custGeom>
              <a:avLst/>
              <a:gdLst/>
              <a:ahLst/>
              <a:cxnLst/>
              <a:rect l="l" t="t" r="r" b="b"/>
              <a:pathLst>
                <a:path w="5038" h="2794" extrusionOk="0">
                  <a:moveTo>
                    <a:pt x="1235" y="0"/>
                  </a:moveTo>
                  <a:cubicBezTo>
                    <a:pt x="801" y="0"/>
                    <a:pt x="401" y="234"/>
                    <a:pt x="201" y="634"/>
                  </a:cubicBezTo>
                  <a:cubicBezTo>
                    <a:pt x="1" y="1034"/>
                    <a:pt x="101" y="1534"/>
                    <a:pt x="368" y="1868"/>
                  </a:cubicBezTo>
                  <a:cubicBezTo>
                    <a:pt x="668" y="2202"/>
                    <a:pt x="1035" y="2468"/>
                    <a:pt x="1468" y="2569"/>
                  </a:cubicBezTo>
                  <a:cubicBezTo>
                    <a:pt x="1919" y="2719"/>
                    <a:pt x="2383" y="2794"/>
                    <a:pt x="2844" y="2794"/>
                  </a:cubicBezTo>
                  <a:cubicBezTo>
                    <a:pt x="3612" y="2794"/>
                    <a:pt x="4370" y="2585"/>
                    <a:pt x="5038" y="2168"/>
                  </a:cubicBezTo>
                  <a:cubicBezTo>
                    <a:pt x="4337" y="1368"/>
                    <a:pt x="3470" y="701"/>
                    <a:pt x="2502" y="300"/>
                  </a:cubicBezTo>
                  <a:cubicBezTo>
                    <a:pt x="2102" y="100"/>
                    <a:pt x="1669" y="0"/>
                    <a:pt x="1235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7181225" y="441825"/>
              <a:ext cx="1176700" cy="1280275"/>
            </a:xfrm>
            <a:custGeom>
              <a:avLst/>
              <a:gdLst/>
              <a:ahLst/>
              <a:cxnLst/>
              <a:rect l="l" t="t" r="r" b="b"/>
              <a:pathLst>
                <a:path w="47068" h="51211" extrusionOk="0">
                  <a:moveTo>
                    <a:pt x="29193" y="0"/>
                  </a:moveTo>
                  <a:cubicBezTo>
                    <a:pt x="28406" y="0"/>
                    <a:pt x="27747" y="799"/>
                    <a:pt x="27387" y="1575"/>
                  </a:cubicBezTo>
                  <a:cubicBezTo>
                    <a:pt x="26386" y="3776"/>
                    <a:pt x="25486" y="6045"/>
                    <a:pt x="24618" y="8246"/>
                  </a:cubicBezTo>
                  <a:cubicBezTo>
                    <a:pt x="23451" y="11282"/>
                    <a:pt x="22150" y="14284"/>
                    <a:pt x="20682" y="17186"/>
                  </a:cubicBezTo>
                  <a:cubicBezTo>
                    <a:pt x="20499" y="17506"/>
                    <a:pt x="20786" y="17794"/>
                    <a:pt x="21071" y="17794"/>
                  </a:cubicBezTo>
                  <a:cubicBezTo>
                    <a:pt x="21201" y="17794"/>
                    <a:pt x="21332" y="17733"/>
                    <a:pt x="21416" y="17586"/>
                  </a:cubicBezTo>
                  <a:cubicBezTo>
                    <a:pt x="22917" y="14651"/>
                    <a:pt x="24218" y="11615"/>
                    <a:pt x="25385" y="8546"/>
                  </a:cubicBezTo>
                  <a:cubicBezTo>
                    <a:pt x="26253" y="6378"/>
                    <a:pt x="27153" y="4110"/>
                    <a:pt x="28154" y="1942"/>
                  </a:cubicBezTo>
                  <a:cubicBezTo>
                    <a:pt x="28364" y="1463"/>
                    <a:pt x="28815" y="849"/>
                    <a:pt x="29219" y="849"/>
                  </a:cubicBezTo>
                  <a:cubicBezTo>
                    <a:pt x="29265" y="849"/>
                    <a:pt x="29311" y="857"/>
                    <a:pt x="29355" y="874"/>
                  </a:cubicBezTo>
                  <a:cubicBezTo>
                    <a:pt x="29588" y="974"/>
                    <a:pt x="29722" y="1308"/>
                    <a:pt x="29822" y="1575"/>
                  </a:cubicBezTo>
                  <a:cubicBezTo>
                    <a:pt x="30322" y="2842"/>
                    <a:pt x="30522" y="4210"/>
                    <a:pt x="30489" y="5578"/>
                  </a:cubicBezTo>
                  <a:cubicBezTo>
                    <a:pt x="30456" y="5778"/>
                    <a:pt x="30589" y="5944"/>
                    <a:pt x="30789" y="5978"/>
                  </a:cubicBezTo>
                  <a:cubicBezTo>
                    <a:pt x="30831" y="5992"/>
                    <a:pt x="30873" y="5998"/>
                    <a:pt x="30914" y="5998"/>
                  </a:cubicBezTo>
                  <a:cubicBezTo>
                    <a:pt x="31069" y="5998"/>
                    <a:pt x="31211" y="5903"/>
                    <a:pt x="31290" y="5744"/>
                  </a:cubicBezTo>
                  <a:cubicBezTo>
                    <a:pt x="31590" y="5077"/>
                    <a:pt x="31957" y="4277"/>
                    <a:pt x="32591" y="3810"/>
                  </a:cubicBezTo>
                  <a:cubicBezTo>
                    <a:pt x="32878" y="3594"/>
                    <a:pt x="33252" y="3466"/>
                    <a:pt x="33598" y="3466"/>
                  </a:cubicBezTo>
                  <a:cubicBezTo>
                    <a:pt x="33896" y="3466"/>
                    <a:pt x="34174" y="3560"/>
                    <a:pt x="34359" y="3776"/>
                  </a:cubicBezTo>
                  <a:cubicBezTo>
                    <a:pt x="34625" y="4143"/>
                    <a:pt x="34759" y="4610"/>
                    <a:pt x="34725" y="5077"/>
                  </a:cubicBezTo>
                  <a:cubicBezTo>
                    <a:pt x="34725" y="7012"/>
                    <a:pt x="34058" y="8880"/>
                    <a:pt x="33425" y="10715"/>
                  </a:cubicBezTo>
                  <a:cubicBezTo>
                    <a:pt x="33299" y="11028"/>
                    <a:pt x="33554" y="11263"/>
                    <a:pt x="33811" y="11263"/>
                  </a:cubicBezTo>
                  <a:cubicBezTo>
                    <a:pt x="33964" y="11263"/>
                    <a:pt x="34117" y="11180"/>
                    <a:pt x="34192" y="10981"/>
                  </a:cubicBezTo>
                  <a:cubicBezTo>
                    <a:pt x="34292" y="10748"/>
                    <a:pt x="34492" y="10581"/>
                    <a:pt x="34759" y="10548"/>
                  </a:cubicBezTo>
                  <a:cubicBezTo>
                    <a:pt x="34857" y="10521"/>
                    <a:pt x="34955" y="10508"/>
                    <a:pt x="35053" y="10508"/>
                  </a:cubicBezTo>
                  <a:cubicBezTo>
                    <a:pt x="35318" y="10508"/>
                    <a:pt x="35573" y="10601"/>
                    <a:pt x="35793" y="10748"/>
                  </a:cubicBezTo>
                  <a:cubicBezTo>
                    <a:pt x="36360" y="11248"/>
                    <a:pt x="36393" y="12149"/>
                    <a:pt x="36193" y="12816"/>
                  </a:cubicBezTo>
                  <a:cubicBezTo>
                    <a:pt x="35893" y="13583"/>
                    <a:pt x="35426" y="14284"/>
                    <a:pt x="34859" y="14884"/>
                  </a:cubicBezTo>
                  <a:cubicBezTo>
                    <a:pt x="34225" y="15585"/>
                    <a:pt x="33691" y="16419"/>
                    <a:pt x="33358" y="17286"/>
                  </a:cubicBezTo>
                  <a:cubicBezTo>
                    <a:pt x="33324" y="17453"/>
                    <a:pt x="33391" y="17653"/>
                    <a:pt x="33525" y="17753"/>
                  </a:cubicBezTo>
                  <a:cubicBezTo>
                    <a:pt x="33608" y="17803"/>
                    <a:pt x="33700" y="17828"/>
                    <a:pt x="33787" y="17828"/>
                  </a:cubicBezTo>
                  <a:cubicBezTo>
                    <a:pt x="33875" y="17828"/>
                    <a:pt x="33958" y="17803"/>
                    <a:pt x="34025" y="17753"/>
                  </a:cubicBezTo>
                  <a:cubicBezTo>
                    <a:pt x="34366" y="17526"/>
                    <a:pt x="34753" y="17407"/>
                    <a:pt x="35145" y="17407"/>
                  </a:cubicBezTo>
                  <a:cubicBezTo>
                    <a:pt x="35328" y="17407"/>
                    <a:pt x="35512" y="17433"/>
                    <a:pt x="35693" y="17486"/>
                  </a:cubicBezTo>
                  <a:cubicBezTo>
                    <a:pt x="36460" y="17653"/>
                    <a:pt x="37094" y="18153"/>
                    <a:pt x="37461" y="18854"/>
                  </a:cubicBezTo>
                  <a:cubicBezTo>
                    <a:pt x="37994" y="20088"/>
                    <a:pt x="37761" y="21722"/>
                    <a:pt x="36760" y="23023"/>
                  </a:cubicBezTo>
                  <a:cubicBezTo>
                    <a:pt x="35826" y="24258"/>
                    <a:pt x="34492" y="25125"/>
                    <a:pt x="33091" y="25959"/>
                  </a:cubicBezTo>
                  <a:cubicBezTo>
                    <a:pt x="32712" y="26180"/>
                    <a:pt x="32902" y="26731"/>
                    <a:pt x="33292" y="26731"/>
                  </a:cubicBezTo>
                  <a:cubicBezTo>
                    <a:pt x="33313" y="26731"/>
                    <a:pt x="33335" y="26729"/>
                    <a:pt x="33358" y="26726"/>
                  </a:cubicBezTo>
                  <a:cubicBezTo>
                    <a:pt x="33427" y="26716"/>
                    <a:pt x="33496" y="26711"/>
                    <a:pt x="33564" y="26711"/>
                  </a:cubicBezTo>
                  <a:cubicBezTo>
                    <a:pt x="33960" y="26711"/>
                    <a:pt x="34346" y="26870"/>
                    <a:pt x="34659" y="27126"/>
                  </a:cubicBezTo>
                  <a:cubicBezTo>
                    <a:pt x="35159" y="27527"/>
                    <a:pt x="35459" y="28094"/>
                    <a:pt x="35493" y="28727"/>
                  </a:cubicBezTo>
                  <a:cubicBezTo>
                    <a:pt x="35526" y="29995"/>
                    <a:pt x="34592" y="31062"/>
                    <a:pt x="33725" y="31663"/>
                  </a:cubicBezTo>
                  <a:cubicBezTo>
                    <a:pt x="32657" y="32363"/>
                    <a:pt x="31356" y="32664"/>
                    <a:pt x="30089" y="32964"/>
                  </a:cubicBezTo>
                  <a:cubicBezTo>
                    <a:pt x="29922" y="32997"/>
                    <a:pt x="29789" y="33164"/>
                    <a:pt x="29789" y="33331"/>
                  </a:cubicBezTo>
                  <a:cubicBezTo>
                    <a:pt x="29755" y="33531"/>
                    <a:pt x="29855" y="33698"/>
                    <a:pt x="30022" y="33764"/>
                  </a:cubicBezTo>
                  <a:cubicBezTo>
                    <a:pt x="30723" y="34098"/>
                    <a:pt x="31023" y="34965"/>
                    <a:pt x="30689" y="35666"/>
                  </a:cubicBezTo>
                  <a:cubicBezTo>
                    <a:pt x="30424" y="36100"/>
                    <a:pt x="29949" y="36342"/>
                    <a:pt x="29455" y="36342"/>
                  </a:cubicBezTo>
                  <a:cubicBezTo>
                    <a:pt x="29265" y="36342"/>
                    <a:pt x="29073" y="36307"/>
                    <a:pt x="28888" y="36233"/>
                  </a:cubicBezTo>
                  <a:cubicBezTo>
                    <a:pt x="28834" y="36206"/>
                    <a:pt x="28778" y="36194"/>
                    <a:pt x="28723" y="36194"/>
                  </a:cubicBezTo>
                  <a:cubicBezTo>
                    <a:pt x="28572" y="36194"/>
                    <a:pt x="28428" y="36286"/>
                    <a:pt x="28354" y="36433"/>
                  </a:cubicBezTo>
                  <a:lnTo>
                    <a:pt x="28288" y="36533"/>
                  </a:lnTo>
                  <a:cubicBezTo>
                    <a:pt x="28254" y="36633"/>
                    <a:pt x="28254" y="36733"/>
                    <a:pt x="28288" y="36833"/>
                  </a:cubicBezTo>
                  <a:cubicBezTo>
                    <a:pt x="28321" y="36933"/>
                    <a:pt x="28388" y="37033"/>
                    <a:pt x="28488" y="37100"/>
                  </a:cubicBezTo>
                  <a:cubicBezTo>
                    <a:pt x="30022" y="37834"/>
                    <a:pt x="31557" y="38635"/>
                    <a:pt x="33091" y="39502"/>
                  </a:cubicBezTo>
                  <a:cubicBezTo>
                    <a:pt x="33158" y="39518"/>
                    <a:pt x="33224" y="39527"/>
                    <a:pt x="33291" y="39527"/>
                  </a:cubicBezTo>
                  <a:cubicBezTo>
                    <a:pt x="33358" y="39527"/>
                    <a:pt x="33425" y="39518"/>
                    <a:pt x="33491" y="39502"/>
                  </a:cubicBezTo>
                  <a:cubicBezTo>
                    <a:pt x="36193" y="38201"/>
                    <a:pt x="38995" y="37133"/>
                    <a:pt x="41897" y="36333"/>
                  </a:cubicBezTo>
                  <a:cubicBezTo>
                    <a:pt x="42044" y="36278"/>
                    <a:pt x="42201" y="36253"/>
                    <a:pt x="42363" y="36253"/>
                  </a:cubicBezTo>
                  <a:cubicBezTo>
                    <a:pt x="42495" y="36253"/>
                    <a:pt x="42630" y="36270"/>
                    <a:pt x="42765" y="36300"/>
                  </a:cubicBezTo>
                  <a:cubicBezTo>
                    <a:pt x="42865" y="36366"/>
                    <a:pt x="42931" y="36466"/>
                    <a:pt x="42965" y="36566"/>
                  </a:cubicBezTo>
                  <a:cubicBezTo>
                    <a:pt x="42998" y="36800"/>
                    <a:pt x="42998" y="37033"/>
                    <a:pt x="42898" y="37234"/>
                  </a:cubicBezTo>
                  <a:cubicBezTo>
                    <a:pt x="42598" y="37634"/>
                    <a:pt x="42231" y="37934"/>
                    <a:pt x="41764" y="38168"/>
                  </a:cubicBezTo>
                  <a:cubicBezTo>
                    <a:pt x="41630" y="38234"/>
                    <a:pt x="41564" y="38368"/>
                    <a:pt x="41564" y="38534"/>
                  </a:cubicBezTo>
                  <a:cubicBezTo>
                    <a:pt x="41564" y="38668"/>
                    <a:pt x="41664" y="38801"/>
                    <a:pt x="41797" y="38868"/>
                  </a:cubicBezTo>
                  <a:cubicBezTo>
                    <a:pt x="42231" y="39102"/>
                    <a:pt x="42664" y="39235"/>
                    <a:pt x="43131" y="39335"/>
                  </a:cubicBezTo>
                  <a:lnTo>
                    <a:pt x="43365" y="39402"/>
                  </a:lnTo>
                  <a:cubicBezTo>
                    <a:pt x="43799" y="39468"/>
                    <a:pt x="44232" y="39635"/>
                    <a:pt x="44599" y="39902"/>
                  </a:cubicBezTo>
                  <a:cubicBezTo>
                    <a:pt x="44899" y="40136"/>
                    <a:pt x="45066" y="40503"/>
                    <a:pt x="45033" y="40869"/>
                  </a:cubicBezTo>
                  <a:cubicBezTo>
                    <a:pt x="44899" y="41170"/>
                    <a:pt x="44666" y="41403"/>
                    <a:pt x="44366" y="41503"/>
                  </a:cubicBezTo>
                  <a:cubicBezTo>
                    <a:pt x="44009" y="41586"/>
                    <a:pt x="43675" y="41645"/>
                    <a:pt x="43326" y="41645"/>
                  </a:cubicBezTo>
                  <a:cubicBezTo>
                    <a:pt x="43251" y="41645"/>
                    <a:pt x="43175" y="41643"/>
                    <a:pt x="43098" y="41637"/>
                  </a:cubicBezTo>
                  <a:cubicBezTo>
                    <a:pt x="42898" y="41637"/>
                    <a:pt x="42731" y="41770"/>
                    <a:pt x="42698" y="41970"/>
                  </a:cubicBezTo>
                  <a:cubicBezTo>
                    <a:pt x="42631" y="42137"/>
                    <a:pt x="42731" y="42337"/>
                    <a:pt x="42898" y="42437"/>
                  </a:cubicBezTo>
                  <a:cubicBezTo>
                    <a:pt x="43799" y="42904"/>
                    <a:pt x="44633" y="43471"/>
                    <a:pt x="45400" y="44172"/>
                  </a:cubicBezTo>
                  <a:cubicBezTo>
                    <a:pt x="45733" y="44405"/>
                    <a:pt x="45967" y="44739"/>
                    <a:pt x="46100" y="45139"/>
                  </a:cubicBezTo>
                  <a:cubicBezTo>
                    <a:pt x="46167" y="45706"/>
                    <a:pt x="45633" y="46240"/>
                    <a:pt x="45100" y="46407"/>
                  </a:cubicBezTo>
                  <a:cubicBezTo>
                    <a:pt x="44807" y="46462"/>
                    <a:pt x="44515" y="46489"/>
                    <a:pt x="44225" y="46489"/>
                  </a:cubicBezTo>
                  <a:cubicBezTo>
                    <a:pt x="43820" y="46489"/>
                    <a:pt x="43420" y="46437"/>
                    <a:pt x="43031" y="46340"/>
                  </a:cubicBezTo>
                  <a:cubicBezTo>
                    <a:pt x="43005" y="46336"/>
                    <a:pt x="42979" y="46334"/>
                    <a:pt x="42954" y="46334"/>
                  </a:cubicBezTo>
                  <a:cubicBezTo>
                    <a:pt x="42571" y="46334"/>
                    <a:pt x="42383" y="46790"/>
                    <a:pt x="42664" y="47041"/>
                  </a:cubicBezTo>
                  <a:cubicBezTo>
                    <a:pt x="43398" y="47774"/>
                    <a:pt x="44065" y="48575"/>
                    <a:pt x="44633" y="49442"/>
                  </a:cubicBezTo>
                  <a:cubicBezTo>
                    <a:pt x="44766" y="49642"/>
                    <a:pt x="44866" y="49876"/>
                    <a:pt x="44866" y="50109"/>
                  </a:cubicBezTo>
                  <a:cubicBezTo>
                    <a:pt x="44799" y="50276"/>
                    <a:pt x="44633" y="50376"/>
                    <a:pt x="44432" y="50410"/>
                  </a:cubicBezTo>
                  <a:cubicBezTo>
                    <a:pt x="44166" y="50410"/>
                    <a:pt x="43865" y="50376"/>
                    <a:pt x="43598" y="50276"/>
                  </a:cubicBezTo>
                  <a:cubicBezTo>
                    <a:pt x="41597" y="49642"/>
                    <a:pt x="39829" y="48475"/>
                    <a:pt x="37994" y="47207"/>
                  </a:cubicBezTo>
                  <a:cubicBezTo>
                    <a:pt x="36694" y="46307"/>
                    <a:pt x="35326" y="45473"/>
                    <a:pt x="33925" y="44772"/>
                  </a:cubicBezTo>
                  <a:cubicBezTo>
                    <a:pt x="33865" y="44742"/>
                    <a:pt x="33798" y="44726"/>
                    <a:pt x="33734" y="44726"/>
                  </a:cubicBezTo>
                  <a:cubicBezTo>
                    <a:pt x="33655" y="44726"/>
                    <a:pt x="33580" y="44751"/>
                    <a:pt x="33525" y="44806"/>
                  </a:cubicBezTo>
                  <a:cubicBezTo>
                    <a:pt x="31223" y="46340"/>
                    <a:pt x="28755" y="47508"/>
                    <a:pt x="26119" y="48308"/>
                  </a:cubicBezTo>
                  <a:cubicBezTo>
                    <a:pt x="24603" y="48782"/>
                    <a:pt x="23033" y="49019"/>
                    <a:pt x="21464" y="49019"/>
                  </a:cubicBezTo>
                  <a:cubicBezTo>
                    <a:pt x="20272" y="49019"/>
                    <a:pt x="19080" y="48882"/>
                    <a:pt x="17913" y="48608"/>
                  </a:cubicBezTo>
                  <a:cubicBezTo>
                    <a:pt x="15478" y="47941"/>
                    <a:pt x="13110" y="46574"/>
                    <a:pt x="10875" y="44439"/>
                  </a:cubicBezTo>
                  <a:cubicBezTo>
                    <a:pt x="8940" y="42504"/>
                    <a:pt x="7239" y="40336"/>
                    <a:pt x="5805" y="38001"/>
                  </a:cubicBezTo>
                  <a:cubicBezTo>
                    <a:pt x="5722" y="37890"/>
                    <a:pt x="5593" y="37825"/>
                    <a:pt x="5457" y="37825"/>
                  </a:cubicBezTo>
                  <a:cubicBezTo>
                    <a:pt x="5428" y="37825"/>
                    <a:pt x="5400" y="37828"/>
                    <a:pt x="5371" y="37834"/>
                  </a:cubicBezTo>
                  <a:cubicBezTo>
                    <a:pt x="3803" y="38034"/>
                    <a:pt x="2269" y="38601"/>
                    <a:pt x="968" y="39502"/>
                  </a:cubicBezTo>
                  <a:cubicBezTo>
                    <a:pt x="1035" y="39001"/>
                    <a:pt x="1168" y="38501"/>
                    <a:pt x="1302" y="38034"/>
                  </a:cubicBezTo>
                  <a:cubicBezTo>
                    <a:pt x="1402" y="37767"/>
                    <a:pt x="1502" y="37534"/>
                    <a:pt x="1602" y="37300"/>
                  </a:cubicBezTo>
                  <a:cubicBezTo>
                    <a:pt x="1635" y="37200"/>
                    <a:pt x="1635" y="37133"/>
                    <a:pt x="1602" y="37033"/>
                  </a:cubicBezTo>
                  <a:cubicBezTo>
                    <a:pt x="1368" y="35699"/>
                    <a:pt x="1769" y="34365"/>
                    <a:pt x="2703" y="33397"/>
                  </a:cubicBezTo>
                  <a:cubicBezTo>
                    <a:pt x="3703" y="32363"/>
                    <a:pt x="5038" y="31730"/>
                    <a:pt x="6505" y="31596"/>
                  </a:cubicBezTo>
                  <a:cubicBezTo>
                    <a:pt x="6926" y="31548"/>
                    <a:pt x="7348" y="31525"/>
                    <a:pt x="7768" y="31525"/>
                  </a:cubicBezTo>
                  <a:cubicBezTo>
                    <a:pt x="8813" y="31525"/>
                    <a:pt x="9852" y="31668"/>
                    <a:pt x="10875" y="31930"/>
                  </a:cubicBezTo>
                  <a:cubicBezTo>
                    <a:pt x="11576" y="32063"/>
                    <a:pt x="12276" y="32263"/>
                    <a:pt x="12977" y="32497"/>
                  </a:cubicBezTo>
                  <a:cubicBezTo>
                    <a:pt x="13028" y="32512"/>
                    <a:pt x="13076" y="32519"/>
                    <a:pt x="13122" y="32519"/>
                  </a:cubicBezTo>
                  <a:cubicBezTo>
                    <a:pt x="13580" y="32519"/>
                    <a:pt x="13729" y="31818"/>
                    <a:pt x="13243" y="31696"/>
                  </a:cubicBezTo>
                  <a:cubicBezTo>
                    <a:pt x="12510" y="31463"/>
                    <a:pt x="11776" y="31263"/>
                    <a:pt x="11075" y="31096"/>
                  </a:cubicBezTo>
                  <a:cubicBezTo>
                    <a:pt x="10011" y="30818"/>
                    <a:pt x="8915" y="30685"/>
                    <a:pt x="7821" y="30685"/>
                  </a:cubicBezTo>
                  <a:cubicBezTo>
                    <a:pt x="7336" y="30685"/>
                    <a:pt x="6853" y="30711"/>
                    <a:pt x="6372" y="30762"/>
                  </a:cubicBezTo>
                  <a:cubicBezTo>
                    <a:pt x="4737" y="30929"/>
                    <a:pt x="3236" y="31663"/>
                    <a:pt x="2102" y="32830"/>
                  </a:cubicBezTo>
                  <a:cubicBezTo>
                    <a:pt x="1001" y="33931"/>
                    <a:pt x="501" y="35532"/>
                    <a:pt x="768" y="37067"/>
                  </a:cubicBezTo>
                  <a:cubicBezTo>
                    <a:pt x="668" y="37300"/>
                    <a:pt x="601" y="37534"/>
                    <a:pt x="534" y="37734"/>
                  </a:cubicBezTo>
                  <a:cubicBezTo>
                    <a:pt x="234" y="38601"/>
                    <a:pt x="67" y="39468"/>
                    <a:pt x="34" y="40369"/>
                  </a:cubicBezTo>
                  <a:cubicBezTo>
                    <a:pt x="1" y="40536"/>
                    <a:pt x="101" y="40703"/>
                    <a:pt x="268" y="40803"/>
                  </a:cubicBezTo>
                  <a:cubicBezTo>
                    <a:pt x="315" y="40826"/>
                    <a:pt x="366" y="40837"/>
                    <a:pt x="419" y="40837"/>
                  </a:cubicBezTo>
                  <a:cubicBezTo>
                    <a:pt x="515" y="40837"/>
                    <a:pt x="615" y="40801"/>
                    <a:pt x="701" y="40736"/>
                  </a:cubicBezTo>
                  <a:cubicBezTo>
                    <a:pt x="2002" y="39635"/>
                    <a:pt x="3570" y="38935"/>
                    <a:pt x="5238" y="38668"/>
                  </a:cubicBezTo>
                  <a:cubicBezTo>
                    <a:pt x="6672" y="40936"/>
                    <a:pt x="8373" y="43071"/>
                    <a:pt x="10308" y="45006"/>
                  </a:cubicBezTo>
                  <a:cubicBezTo>
                    <a:pt x="12610" y="47241"/>
                    <a:pt x="15111" y="48675"/>
                    <a:pt x="17713" y="49376"/>
                  </a:cubicBezTo>
                  <a:cubicBezTo>
                    <a:pt x="18946" y="49666"/>
                    <a:pt x="20210" y="49811"/>
                    <a:pt x="21476" y="49811"/>
                  </a:cubicBezTo>
                  <a:cubicBezTo>
                    <a:pt x="23121" y="49811"/>
                    <a:pt x="24769" y="49566"/>
                    <a:pt x="26353" y="49075"/>
                  </a:cubicBezTo>
                  <a:cubicBezTo>
                    <a:pt x="28955" y="48275"/>
                    <a:pt x="31456" y="47107"/>
                    <a:pt x="33758" y="45606"/>
                  </a:cubicBezTo>
                  <a:cubicBezTo>
                    <a:pt x="35059" y="46273"/>
                    <a:pt x="36293" y="47041"/>
                    <a:pt x="37494" y="47874"/>
                  </a:cubicBezTo>
                  <a:cubicBezTo>
                    <a:pt x="39329" y="49109"/>
                    <a:pt x="41197" y="50376"/>
                    <a:pt x="43332" y="51043"/>
                  </a:cubicBezTo>
                  <a:cubicBezTo>
                    <a:pt x="43632" y="51143"/>
                    <a:pt x="43965" y="51210"/>
                    <a:pt x="44266" y="51210"/>
                  </a:cubicBezTo>
                  <a:cubicBezTo>
                    <a:pt x="44366" y="51210"/>
                    <a:pt x="44466" y="51177"/>
                    <a:pt x="44566" y="51177"/>
                  </a:cubicBezTo>
                  <a:cubicBezTo>
                    <a:pt x="45066" y="51110"/>
                    <a:pt x="45500" y="50743"/>
                    <a:pt x="45667" y="50243"/>
                  </a:cubicBezTo>
                  <a:cubicBezTo>
                    <a:pt x="45733" y="49776"/>
                    <a:pt x="45600" y="49309"/>
                    <a:pt x="45333" y="48942"/>
                  </a:cubicBezTo>
                  <a:cubicBezTo>
                    <a:pt x="44966" y="48341"/>
                    <a:pt x="44532" y="47774"/>
                    <a:pt x="44065" y="47274"/>
                  </a:cubicBezTo>
                  <a:lnTo>
                    <a:pt x="44065" y="47274"/>
                  </a:lnTo>
                  <a:cubicBezTo>
                    <a:pt x="44142" y="47280"/>
                    <a:pt x="44219" y="47283"/>
                    <a:pt x="44296" y="47283"/>
                  </a:cubicBezTo>
                  <a:cubicBezTo>
                    <a:pt x="44653" y="47283"/>
                    <a:pt x="45010" y="47223"/>
                    <a:pt x="45366" y="47141"/>
                  </a:cubicBezTo>
                  <a:cubicBezTo>
                    <a:pt x="46267" y="46840"/>
                    <a:pt x="47068" y="45973"/>
                    <a:pt x="46934" y="44972"/>
                  </a:cubicBezTo>
                  <a:cubicBezTo>
                    <a:pt x="46801" y="44372"/>
                    <a:pt x="46467" y="43872"/>
                    <a:pt x="45967" y="43505"/>
                  </a:cubicBezTo>
                  <a:cubicBezTo>
                    <a:pt x="45500" y="43038"/>
                    <a:pt x="44966" y="42637"/>
                    <a:pt x="44399" y="42304"/>
                  </a:cubicBezTo>
                  <a:cubicBezTo>
                    <a:pt x="44466" y="42270"/>
                    <a:pt x="44532" y="42237"/>
                    <a:pt x="44599" y="42237"/>
                  </a:cubicBezTo>
                  <a:cubicBezTo>
                    <a:pt x="46000" y="41870"/>
                    <a:pt x="46334" y="40036"/>
                    <a:pt x="45133" y="39235"/>
                  </a:cubicBezTo>
                  <a:cubicBezTo>
                    <a:pt x="44666" y="38868"/>
                    <a:pt x="44132" y="38635"/>
                    <a:pt x="43565" y="38534"/>
                  </a:cubicBezTo>
                  <a:lnTo>
                    <a:pt x="43332" y="38468"/>
                  </a:lnTo>
                  <a:cubicBezTo>
                    <a:pt x="43165" y="38434"/>
                    <a:pt x="43031" y="38401"/>
                    <a:pt x="42898" y="38368"/>
                  </a:cubicBezTo>
                  <a:cubicBezTo>
                    <a:pt x="43198" y="38134"/>
                    <a:pt x="43432" y="37867"/>
                    <a:pt x="43598" y="37567"/>
                  </a:cubicBezTo>
                  <a:cubicBezTo>
                    <a:pt x="43832" y="37167"/>
                    <a:pt x="43865" y="36733"/>
                    <a:pt x="43765" y="36300"/>
                  </a:cubicBezTo>
                  <a:cubicBezTo>
                    <a:pt x="43665" y="35966"/>
                    <a:pt x="43432" y="35699"/>
                    <a:pt x="43165" y="35532"/>
                  </a:cubicBezTo>
                  <a:cubicBezTo>
                    <a:pt x="42915" y="35432"/>
                    <a:pt x="42656" y="35382"/>
                    <a:pt x="42402" y="35382"/>
                  </a:cubicBezTo>
                  <a:cubicBezTo>
                    <a:pt x="42147" y="35382"/>
                    <a:pt x="41897" y="35432"/>
                    <a:pt x="41664" y="35532"/>
                  </a:cubicBezTo>
                  <a:cubicBezTo>
                    <a:pt x="38795" y="36300"/>
                    <a:pt x="36026" y="37334"/>
                    <a:pt x="33358" y="38635"/>
                  </a:cubicBezTo>
                  <a:cubicBezTo>
                    <a:pt x="32324" y="38067"/>
                    <a:pt x="31323" y="37534"/>
                    <a:pt x="30289" y="37000"/>
                  </a:cubicBezTo>
                  <a:cubicBezTo>
                    <a:pt x="30789" y="36833"/>
                    <a:pt x="31190" y="36500"/>
                    <a:pt x="31456" y="36033"/>
                  </a:cubicBezTo>
                  <a:cubicBezTo>
                    <a:pt x="31723" y="35499"/>
                    <a:pt x="31757" y="34865"/>
                    <a:pt x="31557" y="34298"/>
                  </a:cubicBezTo>
                  <a:cubicBezTo>
                    <a:pt x="31456" y="34031"/>
                    <a:pt x="31323" y="33764"/>
                    <a:pt x="31156" y="33564"/>
                  </a:cubicBezTo>
                  <a:cubicBezTo>
                    <a:pt x="32224" y="33331"/>
                    <a:pt x="33258" y="32897"/>
                    <a:pt x="34192" y="32330"/>
                  </a:cubicBezTo>
                  <a:cubicBezTo>
                    <a:pt x="35559" y="31463"/>
                    <a:pt x="36393" y="30062"/>
                    <a:pt x="36360" y="28694"/>
                  </a:cubicBezTo>
                  <a:cubicBezTo>
                    <a:pt x="36293" y="27827"/>
                    <a:pt x="35893" y="26993"/>
                    <a:pt x="35226" y="26459"/>
                  </a:cubicBezTo>
                  <a:cubicBezTo>
                    <a:pt x="35026" y="26292"/>
                    <a:pt x="34792" y="26126"/>
                    <a:pt x="34559" y="26025"/>
                  </a:cubicBezTo>
                  <a:cubicBezTo>
                    <a:pt x="35659" y="25392"/>
                    <a:pt x="36660" y="24524"/>
                    <a:pt x="37461" y="23524"/>
                  </a:cubicBezTo>
                  <a:cubicBezTo>
                    <a:pt x="38628" y="21989"/>
                    <a:pt x="38962" y="20021"/>
                    <a:pt x="38261" y="18520"/>
                  </a:cubicBezTo>
                  <a:cubicBezTo>
                    <a:pt x="37794" y="17619"/>
                    <a:pt x="36927" y="16919"/>
                    <a:pt x="35926" y="16685"/>
                  </a:cubicBezTo>
                  <a:cubicBezTo>
                    <a:pt x="35694" y="16627"/>
                    <a:pt x="35450" y="16592"/>
                    <a:pt x="35201" y="16592"/>
                  </a:cubicBezTo>
                  <a:cubicBezTo>
                    <a:pt x="35022" y="16592"/>
                    <a:pt x="34840" y="16610"/>
                    <a:pt x="34659" y="16652"/>
                  </a:cubicBezTo>
                  <a:cubicBezTo>
                    <a:pt x="34926" y="16218"/>
                    <a:pt x="35226" y="15818"/>
                    <a:pt x="35526" y="15451"/>
                  </a:cubicBezTo>
                  <a:cubicBezTo>
                    <a:pt x="36160" y="14751"/>
                    <a:pt x="36660" y="13950"/>
                    <a:pt x="36994" y="13050"/>
                  </a:cubicBezTo>
                  <a:cubicBezTo>
                    <a:pt x="37294" y="12116"/>
                    <a:pt x="37161" y="10881"/>
                    <a:pt x="36327" y="10114"/>
                  </a:cubicBezTo>
                  <a:cubicBezTo>
                    <a:pt x="35968" y="9832"/>
                    <a:pt x="35530" y="9668"/>
                    <a:pt x="35073" y="9668"/>
                  </a:cubicBezTo>
                  <a:cubicBezTo>
                    <a:pt x="34936" y="9668"/>
                    <a:pt x="34798" y="9683"/>
                    <a:pt x="34659" y="9714"/>
                  </a:cubicBezTo>
                  <a:cubicBezTo>
                    <a:pt x="35192" y="8213"/>
                    <a:pt x="35526" y="6645"/>
                    <a:pt x="35559" y="5044"/>
                  </a:cubicBezTo>
                  <a:cubicBezTo>
                    <a:pt x="35593" y="4377"/>
                    <a:pt x="35393" y="3710"/>
                    <a:pt x="34992" y="3209"/>
                  </a:cubicBezTo>
                  <a:cubicBezTo>
                    <a:pt x="34622" y="2807"/>
                    <a:pt x="34120" y="2637"/>
                    <a:pt x="33605" y="2637"/>
                  </a:cubicBezTo>
                  <a:cubicBezTo>
                    <a:pt x="33054" y="2637"/>
                    <a:pt x="32488" y="2832"/>
                    <a:pt x="32057" y="3142"/>
                  </a:cubicBezTo>
                  <a:cubicBezTo>
                    <a:pt x="31757" y="3376"/>
                    <a:pt x="31490" y="3676"/>
                    <a:pt x="31256" y="4010"/>
                  </a:cubicBezTo>
                  <a:cubicBezTo>
                    <a:pt x="31156" y="3076"/>
                    <a:pt x="30956" y="2142"/>
                    <a:pt x="30589" y="1241"/>
                  </a:cubicBezTo>
                  <a:cubicBezTo>
                    <a:pt x="30456" y="774"/>
                    <a:pt x="30122" y="340"/>
                    <a:pt x="29689" y="107"/>
                  </a:cubicBezTo>
                  <a:cubicBezTo>
                    <a:pt x="29519" y="33"/>
                    <a:pt x="29353" y="0"/>
                    <a:pt x="2919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7647400" y="836375"/>
              <a:ext cx="137625" cy="420375"/>
            </a:xfrm>
            <a:custGeom>
              <a:avLst/>
              <a:gdLst/>
              <a:ahLst/>
              <a:cxnLst/>
              <a:rect l="l" t="t" r="r" b="b"/>
              <a:pathLst>
                <a:path w="5505" h="16815" extrusionOk="0">
                  <a:moveTo>
                    <a:pt x="5018" y="0"/>
                  </a:moveTo>
                  <a:cubicBezTo>
                    <a:pt x="4884" y="0"/>
                    <a:pt x="4757" y="74"/>
                    <a:pt x="4670" y="203"/>
                  </a:cubicBezTo>
                  <a:cubicBezTo>
                    <a:pt x="3203" y="2638"/>
                    <a:pt x="1668" y="5173"/>
                    <a:pt x="868" y="8009"/>
                  </a:cubicBezTo>
                  <a:cubicBezTo>
                    <a:pt x="0" y="11211"/>
                    <a:pt x="334" y="14346"/>
                    <a:pt x="1768" y="16615"/>
                  </a:cubicBezTo>
                  <a:cubicBezTo>
                    <a:pt x="1835" y="16748"/>
                    <a:pt x="1968" y="16815"/>
                    <a:pt x="2135" y="16815"/>
                  </a:cubicBezTo>
                  <a:cubicBezTo>
                    <a:pt x="2202" y="16815"/>
                    <a:pt x="2269" y="16815"/>
                    <a:pt x="2335" y="16782"/>
                  </a:cubicBezTo>
                  <a:cubicBezTo>
                    <a:pt x="2535" y="16648"/>
                    <a:pt x="2602" y="16381"/>
                    <a:pt x="2469" y="16214"/>
                  </a:cubicBezTo>
                  <a:cubicBezTo>
                    <a:pt x="1168" y="14080"/>
                    <a:pt x="868" y="11211"/>
                    <a:pt x="1668" y="8209"/>
                  </a:cubicBezTo>
                  <a:cubicBezTo>
                    <a:pt x="2435" y="5507"/>
                    <a:pt x="3936" y="3038"/>
                    <a:pt x="5371" y="637"/>
                  </a:cubicBezTo>
                  <a:cubicBezTo>
                    <a:pt x="5504" y="436"/>
                    <a:pt x="5438" y="170"/>
                    <a:pt x="5237" y="70"/>
                  </a:cubicBezTo>
                  <a:cubicBezTo>
                    <a:pt x="5167" y="22"/>
                    <a:pt x="5091" y="0"/>
                    <a:pt x="501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7221250" y="1416725"/>
              <a:ext cx="48400" cy="156925"/>
            </a:xfrm>
            <a:custGeom>
              <a:avLst/>
              <a:gdLst/>
              <a:ahLst/>
              <a:cxnLst/>
              <a:rect l="l" t="t" r="r" b="b"/>
              <a:pathLst>
                <a:path w="1936" h="6277" extrusionOk="0">
                  <a:moveTo>
                    <a:pt x="462" y="0"/>
                  </a:moveTo>
                  <a:cubicBezTo>
                    <a:pt x="408" y="0"/>
                    <a:pt x="353" y="13"/>
                    <a:pt x="301" y="39"/>
                  </a:cubicBezTo>
                  <a:cubicBezTo>
                    <a:pt x="68" y="139"/>
                    <a:pt x="1" y="372"/>
                    <a:pt x="68" y="606"/>
                  </a:cubicBezTo>
                  <a:cubicBezTo>
                    <a:pt x="801" y="2240"/>
                    <a:pt x="1102" y="4042"/>
                    <a:pt x="901" y="5843"/>
                  </a:cubicBezTo>
                  <a:cubicBezTo>
                    <a:pt x="901" y="6043"/>
                    <a:pt x="1068" y="6243"/>
                    <a:pt x="1302" y="6277"/>
                  </a:cubicBezTo>
                  <a:lnTo>
                    <a:pt x="1335" y="6277"/>
                  </a:lnTo>
                  <a:cubicBezTo>
                    <a:pt x="1535" y="6277"/>
                    <a:pt x="1735" y="6110"/>
                    <a:pt x="1735" y="5910"/>
                  </a:cubicBezTo>
                  <a:cubicBezTo>
                    <a:pt x="1936" y="3975"/>
                    <a:pt x="1635" y="2040"/>
                    <a:pt x="835" y="272"/>
                  </a:cubicBezTo>
                  <a:cubicBezTo>
                    <a:pt x="761" y="100"/>
                    <a:pt x="614" y="0"/>
                    <a:pt x="46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7044850" y="1282000"/>
              <a:ext cx="69700" cy="37525"/>
            </a:xfrm>
            <a:custGeom>
              <a:avLst/>
              <a:gdLst/>
              <a:ahLst/>
              <a:cxnLst/>
              <a:rect l="l" t="t" r="r" b="b"/>
              <a:pathLst>
                <a:path w="2788" h="1501" extrusionOk="0">
                  <a:moveTo>
                    <a:pt x="605" y="0"/>
                  </a:moveTo>
                  <a:cubicBezTo>
                    <a:pt x="174" y="0"/>
                    <a:pt x="0" y="644"/>
                    <a:pt x="452" y="825"/>
                  </a:cubicBezTo>
                  <a:lnTo>
                    <a:pt x="586" y="825"/>
                  </a:lnTo>
                  <a:cubicBezTo>
                    <a:pt x="1119" y="991"/>
                    <a:pt x="1620" y="1225"/>
                    <a:pt x="2120" y="1458"/>
                  </a:cubicBezTo>
                  <a:cubicBezTo>
                    <a:pt x="2187" y="1492"/>
                    <a:pt x="2220" y="1492"/>
                    <a:pt x="2287" y="1492"/>
                  </a:cubicBezTo>
                  <a:cubicBezTo>
                    <a:pt x="2315" y="1497"/>
                    <a:pt x="2343" y="1500"/>
                    <a:pt x="2370" y="1500"/>
                  </a:cubicBezTo>
                  <a:cubicBezTo>
                    <a:pt x="2498" y="1500"/>
                    <a:pt x="2604" y="1435"/>
                    <a:pt x="2687" y="1325"/>
                  </a:cubicBezTo>
                  <a:cubicBezTo>
                    <a:pt x="2787" y="1125"/>
                    <a:pt x="2687" y="858"/>
                    <a:pt x="2487" y="758"/>
                  </a:cubicBezTo>
                  <a:cubicBezTo>
                    <a:pt x="1953" y="491"/>
                    <a:pt x="1419" y="257"/>
                    <a:pt x="886" y="91"/>
                  </a:cubicBezTo>
                  <a:lnTo>
                    <a:pt x="819" y="57"/>
                  </a:lnTo>
                  <a:lnTo>
                    <a:pt x="752" y="24"/>
                  </a:lnTo>
                  <a:cubicBezTo>
                    <a:pt x="701" y="8"/>
                    <a:pt x="651" y="0"/>
                    <a:pt x="605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7098050" y="1304500"/>
              <a:ext cx="120725" cy="95700"/>
            </a:xfrm>
            <a:custGeom>
              <a:avLst/>
              <a:gdLst/>
              <a:ahLst/>
              <a:cxnLst/>
              <a:rect l="l" t="t" r="r" b="b"/>
              <a:pathLst>
                <a:path w="4829" h="3828" extrusionOk="0">
                  <a:moveTo>
                    <a:pt x="610" y="0"/>
                  </a:moveTo>
                  <a:cubicBezTo>
                    <a:pt x="226" y="0"/>
                    <a:pt x="0" y="565"/>
                    <a:pt x="426" y="792"/>
                  </a:cubicBezTo>
                  <a:cubicBezTo>
                    <a:pt x="1760" y="1526"/>
                    <a:pt x="2927" y="2493"/>
                    <a:pt x="3928" y="3661"/>
                  </a:cubicBezTo>
                  <a:cubicBezTo>
                    <a:pt x="3928" y="3661"/>
                    <a:pt x="3961" y="3694"/>
                    <a:pt x="3961" y="3694"/>
                  </a:cubicBezTo>
                  <a:cubicBezTo>
                    <a:pt x="4028" y="3761"/>
                    <a:pt x="4128" y="3794"/>
                    <a:pt x="4262" y="3827"/>
                  </a:cubicBezTo>
                  <a:cubicBezTo>
                    <a:pt x="4629" y="3827"/>
                    <a:pt x="4829" y="3360"/>
                    <a:pt x="4562" y="3093"/>
                  </a:cubicBezTo>
                  <a:cubicBezTo>
                    <a:pt x="3528" y="1859"/>
                    <a:pt x="2227" y="825"/>
                    <a:pt x="826" y="58"/>
                  </a:cubicBezTo>
                  <a:cubicBezTo>
                    <a:pt x="751" y="18"/>
                    <a:pt x="678" y="0"/>
                    <a:pt x="61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7076150" y="1349300"/>
              <a:ext cx="99275" cy="103425"/>
            </a:xfrm>
            <a:custGeom>
              <a:avLst/>
              <a:gdLst/>
              <a:ahLst/>
              <a:cxnLst/>
              <a:rect l="l" t="t" r="r" b="b"/>
              <a:pathLst>
                <a:path w="3971" h="4137" extrusionOk="0">
                  <a:moveTo>
                    <a:pt x="3003" y="1001"/>
                  </a:moveTo>
                  <a:lnTo>
                    <a:pt x="3003" y="1001"/>
                  </a:lnTo>
                  <a:cubicBezTo>
                    <a:pt x="2769" y="1935"/>
                    <a:pt x="2136" y="2736"/>
                    <a:pt x="1302" y="3203"/>
                  </a:cubicBezTo>
                  <a:cubicBezTo>
                    <a:pt x="1202" y="3270"/>
                    <a:pt x="1101" y="3303"/>
                    <a:pt x="1001" y="3303"/>
                  </a:cubicBezTo>
                  <a:cubicBezTo>
                    <a:pt x="968" y="3203"/>
                    <a:pt x="1001" y="3103"/>
                    <a:pt x="1035" y="3003"/>
                  </a:cubicBezTo>
                  <a:cubicBezTo>
                    <a:pt x="1402" y="2069"/>
                    <a:pt x="2102" y="1368"/>
                    <a:pt x="3003" y="1001"/>
                  </a:cubicBezTo>
                  <a:close/>
                  <a:moveTo>
                    <a:pt x="3436" y="1"/>
                  </a:moveTo>
                  <a:cubicBezTo>
                    <a:pt x="1969" y="301"/>
                    <a:pt x="768" y="1335"/>
                    <a:pt x="268" y="2702"/>
                  </a:cubicBezTo>
                  <a:cubicBezTo>
                    <a:pt x="1" y="3403"/>
                    <a:pt x="234" y="3770"/>
                    <a:pt x="434" y="3937"/>
                  </a:cubicBezTo>
                  <a:cubicBezTo>
                    <a:pt x="568" y="4070"/>
                    <a:pt x="801" y="4137"/>
                    <a:pt x="1001" y="4137"/>
                  </a:cubicBezTo>
                  <a:cubicBezTo>
                    <a:pt x="1235" y="4137"/>
                    <a:pt x="1502" y="4070"/>
                    <a:pt x="1702" y="3937"/>
                  </a:cubicBezTo>
                  <a:cubicBezTo>
                    <a:pt x="3003" y="3236"/>
                    <a:pt x="3837" y="1902"/>
                    <a:pt x="3970" y="434"/>
                  </a:cubicBezTo>
                  <a:cubicBezTo>
                    <a:pt x="3970" y="201"/>
                    <a:pt x="3770" y="1"/>
                    <a:pt x="3537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6926050" y="1229075"/>
              <a:ext cx="148450" cy="90225"/>
            </a:xfrm>
            <a:custGeom>
              <a:avLst/>
              <a:gdLst/>
              <a:ahLst/>
              <a:cxnLst/>
              <a:rect l="l" t="t" r="r" b="b"/>
              <a:pathLst>
                <a:path w="5938" h="3609" extrusionOk="0">
                  <a:moveTo>
                    <a:pt x="1702" y="807"/>
                  </a:moveTo>
                  <a:cubicBezTo>
                    <a:pt x="2035" y="807"/>
                    <a:pt x="2402" y="907"/>
                    <a:pt x="2736" y="1040"/>
                  </a:cubicBezTo>
                  <a:cubicBezTo>
                    <a:pt x="3503" y="1374"/>
                    <a:pt x="4203" y="1874"/>
                    <a:pt x="4770" y="2441"/>
                  </a:cubicBezTo>
                  <a:cubicBezTo>
                    <a:pt x="4272" y="2652"/>
                    <a:pt x="3741" y="2764"/>
                    <a:pt x="3208" y="2764"/>
                  </a:cubicBezTo>
                  <a:cubicBezTo>
                    <a:pt x="2814" y="2764"/>
                    <a:pt x="2418" y="2702"/>
                    <a:pt x="2035" y="2575"/>
                  </a:cubicBezTo>
                  <a:cubicBezTo>
                    <a:pt x="1668" y="2475"/>
                    <a:pt x="1368" y="2274"/>
                    <a:pt x="1101" y="2008"/>
                  </a:cubicBezTo>
                  <a:cubicBezTo>
                    <a:pt x="934" y="1774"/>
                    <a:pt x="868" y="1474"/>
                    <a:pt x="968" y="1207"/>
                  </a:cubicBezTo>
                  <a:cubicBezTo>
                    <a:pt x="1135" y="940"/>
                    <a:pt x="1401" y="807"/>
                    <a:pt x="1702" y="807"/>
                  </a:cubicBezTo>
                  <a:close/>
                  <a:moveTo>
                    <a:pt x="1790" y="1"/>
                  </a:moveTo>
                  <a:cubicBezTo>
                    <a:pt x="1738" y="1"/>
                    <a:pt x="1687" y="3"/>
                    <a:pt x="1635" y="6"/>
                  </a:cubicBezTo>
                  <a:cubicBezTo>
                    <a:pt x="1068" y="6"/>
                    <a:pt x="534" y="306"/>
                    <a:pt x="234" y="840"/>
                  </a:cubicBezTo>
                  <a:cubicBezTo>
                    <a:pt x="0" y="1374"/>
                    <a:pt x="67" y="2041"/>
                    <a:pt x="467" y="2508"/>
                  </a:cubicBezTo>
                  <a:cubicBezTo>
                    <a:pt x="801" y="2908"/>
                    <a:pt x="1235" y="3208"/>
                    <a:pt x="1768" y="3342"/>
                  </a:cubicBezTo>
                  <a:cubicBezTo>
                    <a:pt x="2235" y="3509"/>
                    <a:pt x="2736" y="3609"/>
                    <a:pt x="3236" y="3609"/>
                  </a:cubicBezTo>
                  <a:cubicBezTo>
                    <a:pt x="4103" y="3609"/>
                    <a:pt x="4937" y="3375"/>
                    <a:pt x="5671" y="2942"/>
                  </a:cubicBezTo>
                  <a:cubicBezTo>
                    <a:pt x="5871" y="2808"/>
                    <a:pt x="5938" y="2608"/>
                    <a:pt x="5838" y="2408"/>
                  </a:cubicBezTo>
                  <a:cubicBezTo>
                    <a:pt x="5805" y="2374"/>
                    <a:pt x="5805" y="2341"/>
                    <a:pt x="5771" y="2308"/>
                  </a:cubicBezTo>
                  <a:cubicBezTo>
                    <a:pt x="5037" y="1440"/>
                    <a:pt x="4103" y="773"/>
                    <a:pt x="3069" y="306"/>
                  </a:cubicBezTo>
                  <a:cubicBezTo>
                    <a:pt x="2680" y="127"/>
                    <a:pt x="2238" y="1"/>
                    <a:pt x="1790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7001925" y="1298650"/>
              <a:ext cx="121800" cy="112375"/>
            </a:xfrm>
            <a:custGeom>
              <a:avLst/>
              <a:gdLst/>
              <a:ahLst/>
              <a:cxnLst/>
              <a:rect l="l" t="t" r="r" b="b"/>
              <a:pathLst>
                <a:path w="4872" h="4495" extrusionOk="0">
                  <a:moveTo>
                    <a:pt x="3804" y="926"/>
                  </a:moveTo>
                  <a:lnTo>
                    <a:pt x="3804" y="926"/>
                  </a:lnTo>
                  <a:cubicBezTo>
                    <a:pt x="3303" y="1926"/>
                    <a:pt x="2569" y="2760"/>
                    <a:pt x="1702" y="3428"/>
                  </a:cubicBezTo>
                  <a:cubicBezTo>
                    <a:pt x="1512" y="3547"/>
                    <a:pt x="1287" y="3649"/>
                    <a:pt x="1125" y="3649"/>
                  </a:cubicBezTo>
                  <a:cubicBezTo>
                    <a:pt x="1061" y="3649"/>
                    <a:pt x="1006" y="3632"/>
                    <a:pt x="968" y="3594"/>
                  </a:cubicBezTo>
                  <a:cubicBezTo>
                    <a:pt x="902" y="3528"/>
                    <a:pt x="868" y="3428"/>
                    <a:pt x="868" y="3327"/>
                  </a:cubicBezTo>
                  <a:cubicBezTo>
                    <a:pt x="902" y="3161"/>
                    <a:pt x="935" y="2994"/>
                    <a:pt x="1035" y="2860"/>
                  </a:cubicBezTo>
                  <a:cubicBezTo>
                    <a:pt x="1402" y="2293"/>
                    <a:pt x="1902" y="1793"/>
                    <a:pt x="2503" y="1493"/>
                  </a:cubicBezTo>
                  <a:cubicBezTo>
                    <a:pt x="2936" y="1259"/>
                    <a:pt x="3370" y="1093"/>
                    <a:pt x="3804" y="926"/>
                  </a:cubicBezTo>
                  <a:close/>
                  <a:moveTo>
                    <a:pt x="4020" y="0"/>
                  </a:moveTo>
                  <a:cubicBezTo>
                    <a:pt x="3970" y="0"/>
                    <a:pt x="3920" y="8"/>
                    <a:pt x="3870" y="25"/>
                  </a:cubicBezTo>
                  <a:cubicBezTo>
                    <a:pt x="3270" y="225"/>
                    <a:pt x="2669" y="492"/>
                    <a:pt x="2102" y="792"/>
                  </a:cubicBezTo>
                  <a:cubicBezTo>
                    <a:pt x="1335" y="1159"/>
                    <a:pt x="735" y="1726"/>
                    <a:pt x="301" y="2460"/>
                  </a:cubicBezTo>
                  <a:cubicBezTo>
                    <a:pt x="134" y="2694"/>
                    <a:pt x="34" y="2994"/>
                    <a:pt x="34" y="3294"/>
                  </a:cubicBezTo>
                  <a:cubicBezTo>
                    <a:pt x="1" y="3661"/>
                    <a:pt x="168" y="4028"/>
                    <a:pt x="435" y="4261"/>
                  </a:cubicBezTo>
                  <a:cubicBezTo>
                    <a:pt x="635" y="4395"/>
                    <a:pt x="868" y="4495"/>
                    <a:pt x="1135" y="4495"/>
                  </a:cubicBezTo>
                  <a:cubicBezTo>
                    <a:pt x="1469" y="4462"/>
                    <a:pt x="1836" y="4328"/>
                    <a:pt x="2136" y="4128"/>
                  </a:cubicBezTo>
                  <a:cubicBezTo>
                    <a:pt x="3303" y="3361"/>
                    <a:pt x="4037" y="2193"/>
                    <a:pt x="4804" y="859"/>
                  </a:cubicBezTo>
                  <a:cubicBezTo>
                    <a:pt x="4871" y="759"/>
                    <a:pt x="4871" y="626"/>
                    <a:pt x="4838" y="525"/>
                  </a:cubicBezTo>
                  <a:cubicBezTo>
                    <a:pt x="4804" y="425"/>
                    <a:pt x="4738" y="325"/>
                    <a:pt x="4638" y="292"/>
                  </a:cubicBezTo>
                  <a:cubicBezTo>
                    <a:pt x="4504" y="192"/>
                    <a:pt x="4337" y="125"/>
                    <a:pt x="4171" y="25"/>
                  </a:cubicBezTo>
                  <a:cubicBezTo>
                    <a:pt x="4121" y="8"/>
                    <a:pt x="4070" y="0"/>
                    <a:pt x="402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7056150" y="1172375"/>
              <a:ext cx="80900" cy="144650"/>
            </a:xfrm>
            <a:custGeom>
              <a:avLst/>
              <a:gdLst/>
              <a:ahLst/>
              <a:cxnLst/>
              <a:rect l="l" t="t" r="r" b="b"/>
              <a:pathLst>
                <a:path w="3236" h="5786" extrusionOk="0">
                  <a:moveTo>
                    <a:pt x="1501" y="840"/>
                  </a:moveTo>
                  <a:cubicBezTo>
                    <a:pt x="1668" y="840"/>
                    <a:pt x="1835" y="1140"/>
                    <a:pt x="1935" y="1407"/>
                  </a:cubicBezTo>
                  <a:cubicBezTo>
                    <a:pt x="2302" y="2441"/>
                    <a:pt x="2368" y="3542"/>
                    <a:pt x="2068" y="4609"/>
                  </a:cubicBezTo>
                  <a:cubicBezTo>
                    <a:pt x="1768" y="4209"/>
                    <a:pt x="1501" y="3809"/>
                    <a:pt x="1268" y="3342"/>
                  </a:cubicBezTo>
                  <a:cubicBezTo>
                    <a:pt x="967" y="2741"/>
                    <a:pt x="867" y="2007"/>
                    <a:pt x="1034" y="1340"/>
                  </a:cubicBezTo>
                  <a:cubicBezTo>
                    <a:pt x="1101" y="1107"/>
                    <a:pt x="1301" y="840"/>
                    <a:pt x="1468" y="840"/>
                  </a:cubicBezTo>
                  <a:close/>
                  <a:moveTo>
                    <a:pt x="1433" y="1"/>
                  </a:moveTo>
                  <a:cubicBezTo>
                    <a:pt x="820" y="1"/>
                    <a:pt x="392" y="569"/>
                    <a:pt x="234" y="1107"/>
                  </a:cubicBezTo>
                  <a:cubicBezTo>
                    <a:pt x="0" y="1974"/>
                    <a:pt x="100" y="2908"/>
                    <a:pt x="534" y="3708"/>
                  </a:cubicBezTo>
                  <a:cubicBezTo>
                    <a:pt x="867" y="4409"/>
                    <a:pt x="1301" y="5043"/>
                    <a:pt x="1801" y="5643"/>
                  </a:cubicBezTo>
                  <a:cubicBezTo>
                    <a:pt x="1884" y="5726"/>
                    <a:pt x="1966" y="5785"/>
                    <a:pt x="2067" y="5785"/>
                  </a:cubicBezTo>
                  <a:cubicBezTo>
                    <a:pt x="2089" y="5785"/>
                    <a:pt x="2111" y="5782"/>
                    <a:pt x="2135" y="5777"/>
                  </a:cubicBezTo>
                  <a:lnTo>
                    <a:pt x="2302" y="5777"/>
                  </a:lnTo>
                  <a:lnTo>
                    <a:pt x="2368" y="5743"/>
                  </a:lnTo>
                  <a:cubicBezTo>
                    <a:pt x="2469" y="5710"/>
                    <a:pt x="2569" y="5610"/>
                    <a:pt x="2602" y="5510"/>
                  </a:cubicBezTo>
                  <a:cubicBezTo>
                    <a:pt x="3202" y="4109"/>
                    <a:pt x="3236" y="2541"/>
                    <a:pt x="2702" y="1107"/>
                  </a:cubicBezTo>
                  <a:cubicBezTo>
                    <a:pt x="2469" y="406"/>
                    <a:pt x="2035" y="39"/>
                    <a:pt x="1535" y="6"/>
                  </a:cubicBezTo>
                  <a:cubicBezTo>
                    <a:pt x="1500" y="2"/>
                    <a:pt x="1467" y="1"/>
                    <a:pt x="1433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7284625" y="550575"/>
              <a:ext cx="432850" cy="755375"/>
            </a:xfrm>
            <a:custGeom>
              <a:avLst/>
              <a:gdLst/>
              <a:ahLst/>
              <a:cxnLst/>
              <a:rect l="l" t="t" r="r" b="b"/>
              <a:pathLst>
                <a:path w="17314" h="30215" extrusionOk="0">
                  <a:moveTo>
                    <a:pt x="2020" y="838"/>
                  </a:moveTo>
                  <a:cubicBezTo>
                    <a:pt x="2420" y="838"/>
                    <a:pt x="2867" y="1265"/>
                    <a:pt x="3103" y="1561"/>
                  </a:cubicBezTo>
                  <a:cubicBezTo>
                    <a:pt x="4404" y="3096"/>
                    <a:pt x="5271" y="4964"/>
                    <a:pt x="5605" y="6965"/>
                  </a:cubicBezTo>
                  <a:cubicBezTo>
                    <a:pt x="5641" y="7182"/>
                    <a:pt x="5824" y="7301"/>
                    <a:pt x="6010" y="7301"/>
                  </a:cubicBezTo>
                  <a:cubicBezTo>
                    <a:pt x="6168" y="7301"/>
                    <a:pt x="6329" y="7215"/>
                    <a:pt x="6406" y="7032"/>
                  </a:cubicBezTo>
                  <a:cubicBezTo>
                    <a:pt x="6606" y="6498"/>
                    <a:pt x="6906" y="5998"/>
                    <a:pt x="7273" y="5531"/>
                  </a:cubicBezTo>
                  <a:cubicBezTo>
                    <a:pt x="7535" y="5242"/>
                    <a:pt x="7900" y="5098"/>
                    <a:pt x="8271" y="5098"/>
                  </a:cubicBezTo>
                  <a:cubicBezTo>
                    <a:pt x="8372" y="5098"/>
                    <a:pt x="8474" y="5109"/>
                    <a:pt x="8574" y="5130"/>
                  </a:cubicBezTo>
                  <a:cubicBezTo>
                    <a:pt x="8974" y="5364"/>
                    <a:pt x="9274" y="5731"/>
                    <a:pt x="9408" y="6164"/>
                  </a:cubicBezTo>
                  <a:cubicBezTo>
                    <a:pt x="9908" y="7332"/>
                    <a:pt x="10075" y="8633"/>
                    <a:pt x="9875" y="9900"/>
                  </a:cubicBezTo>
                  <a:cubicBezTo>
                    <a:pt x="9852" y="10191"/>
                    <a:pt x="10070" y="10392"/>
                    <a:pt x="10296" y="10392"/>
                  </a:cubicBezTo>
                  <a:cubicBezTo>
                    <a:pt x="10408" y="10392"/>
                    <a:pt x="10521" y="10344"/>
                    <a:pt x="10609" y="10234"/>
                  </a:cubicBezTo>
                  <a:cubicBezTo>
                    <a:pt x="11152" y="9562"/>
                    <a:pt x="11880" y="8829"/>
                    <a:pt x="12675" y="8829"/>
                  </a:cubicBezTo>
                  <a:cubicBezTo>
                    <a:pt x="12709" y="8829"/>
                    <a:pt x="12743" y="8830"/>
                    <a:pt x="12777" y="8833"/>
                  </a:cubicBezTo>
                  <a:cubicBezTo>
                    <a:pt x="13511" y="8933"/>
                    <a:pt x="14044" y="9667"/>
                    <a:pt x="14178" y="10367"/>
                  </a:cubicBezTo>
                  <a:cubicBezTo>
                    <a:pt x="14278" y="11235"/>
                    <a:pt x="14211" y="12102"/>
                    <a:pt x="13978" y="12903"/>
                  </a:cubicBezTo>
                  <a:cubicBezTo>
                    <a:pt x="13914" y="13219"/>
                    <a:pt x="14145" y="13416"/>
                    <a:pt x="14382" y="13416"/>
                  </a:cubicBezTo>
                  <a:cubicBezTo>
                    <a:pt x="14520" y="13416"/>
                    <a:pt x="14659" y="13350"/>
                    <a:pt x="14745" y="13203"/>
                  </a:cubicBezTo>
                  <a:cubicBezTo>
                    <a:pt x="14930" y="12851"/>
                    <a:pt x="15280" y="12664"/>
                    <a:pt x="15634" y="12664"/>
                  </a:cubicBezTo>
                  <a:cubicBezTo>
                    <a:pt x="15918" y="12664"/>
                    <a:pt x="16205" y="12784"/>
                    <a:pt x="16413" y="13036"/>
                  </a:cubicBezTo>
                  <a:cubicBezTo>
                    <a:pt x="16246" y="13370"/>
                    <a:pt x="16046" y="13670"/>
                    <a:pt x="15879" y="14003"/>
                  </a:cubicBezTo>
                  <a:cubicBezTo>
                    <a:pt x="15579" y="14470"/>
                    <a:pt x="15312" y="14937"/>
                    <a:pt x="15045" y="15404"/>
                  </a:cubicBezTo>
                  <a:cubicBezTo>
                    <a:pt x="13744" y="17573"/>
                    <a:pt x="12410" y="19807"/>
                    <a:pt x="12110" y="22376"/>
                  </a:cubicBezTo>
                  <a:cubicBezTo>
                    <a:pt x="11843" y="24678"/>
                    <a:pt x="12477" y="26946"/>
                    <a:pt x="13144" y="28981"/>
                  </a:cubicBezTo>
                  <a:cubicBezTo>
                    <a:pt x="11876" y="28347"/>
                    <a:pt x="10575" y="27813"/>
                    <a:pt x="9208" y="27380"/>
                  </a:cubicBezTo>
                  <a:cubicBezTo>
                    <a:pt x="6939" y="25378"/>
                    <a:pt x="4371" y="23077"/>
                    <a:pt x="3103" y="20141"/>
                  </a:cubicBezTo>
                  <a:cubicBezTo>
                    <a:pt x="2269" y="18140"/>
                    <a:pt x="2069" y="15871"/>
                    <a:pt x="1902" y="13703"/>
                  </a:cubicBezTo>
                  <a:cubicBezTo>
                    <a:pt x="1836" y="13203"/>
                    <a:pt x="1802" y="12702"/>
                    <a:pt x="1769" y="12202"/>
                  </a:cubicBezTo>
                  <a:cubicBezTo>
                    <a:pt x="1669" y="11401"/>
                    <a:pt x="1569" y="10634"/>
                    <a:pt x="1469" y="9867"/>
                  </a:cubicBezTo>
                  <a:cubicBezTo>
                    <a:pt x="1168" y="7299"/>
                    <a:pt x="802" y="4630"/>
                    <a:pt x="1202" y="2095"/>
                  </a:cubicBezTo>
                  <a:cubicBezTo>
                    <a:pt x="1335" y="1394"/>
                    <a:pt x="1535" y="961"/>
                    <a:pt x="1869" y="861"/>
                  </a:cubicBezTo>
                  <a:cubicBezTo>
                    <a:pt x="1918" y="845"/>
                    <a:pt x="1969" y="838"/>
                    <a:pt x="2020" y="838"/>
                  </a:cubicBezTo>
                  <a:close/>
                  <a:moveTo>
                    <a:pt x="2014" y="0"/>
                  </a:moveTo>
                  <a:cubicBezTo>
                    <a:pt x="1872" y="0"/>
                    <a:pt x="1735" y="20"/>
                    <a:pt x="1602" y="60"/>
                  </a:cubicBezTo>
                  <a:cubicBezTo>
                    <a:pt x="968" y="260"/>
                    <a:pt x="568" y="894"/>
                    <a:pt x="401" y="1928"/>
                  </a:cubicBezTo>
                  <a:cubicBezTo>
                    <a:pt x="1" y="4597"/>
                    <a:pt x="335" y="7332"/>
                    <a:pt x="668" y="9934"/>
                  </a:cubicBezTo>
                  <a:cubicBezTo>
                    <a:pt x="768" y="10701"/>
                    <a:pt x="868" y="11468"/>
                    <a:pt x="935" y="12235"/>
                  </a:cubicBezTo>
                  <a:cubicBezTo>
                    <a:pt x="968" y="12736"/>
                    <a:pt x="1035" y="13236"/>
                    <a:pt x="1068" y="13770"/>
                  </a:cubicBezTo>
                  <a:cubicBezTo>
                    <a:pt x="1269" y="15971"/>
                    <a:pt x="1469" y="18306"/>
                    <a:pt x="2369" y="20441"/>
                  </a:cubicBezTo>
                  <a:cubicBezTo>
                    <a:pt x="3670" y="23577"/>
                    <a:pt x="6305" y="25912"/>
                    <a:pt x="8640" y="27980"/>
                  </a:cubicBezTo>
                  <a:cubicBezTo>
                    <a:pt x="8674" y="28047"/>
                    <a:pt x="8774" y="28113"/>
                    <a:pt x="8841" y="28113"/>
                  </a:cubicBezTo>
                  <a:cubicBezTo>
                    <a:pt x="10508" y="28647"/>
                    <a:pt x="12076" y="29348"/>
                    <a:pt x="13577" y="30182"/>
                  </a:cubicBezTo>
                  <a:cubicBezTo>
                    <a:pt x="13644" y="30215"/>
                    <a:pt x="13711" y="30215"/>
                    <a:pt x="13777" y="30215"/>
                  </a:cubicBezTo>
                  <a:lnTo>
                    <a:pt x="13878" y="30215"/>
                  </a:lnTo>
                  <a:cubicBezTo>
                    <a:pt x="13978" y="30182"/>
                    <a:pt x="14078" y="30115"/>
                    <a:pt x="14144" y="30015"/>
                  </a:cubicBezTo>
                  <a:lnTo>
                    <a:pt x="14178" y="29948"/>
                  </a:lnTo>
                  <a:cubicBezTo>
                    <a:pt x="14244" y="29848"/>
                    <a:pt x="14244" y="29715"/>
                    <a:pt x="14211" y="29615"/>
                  </a:cubicBezTo>
                  <a:cubicBezTo>
                    <a:pt x="13477" y="27413"/>
                    <a:pt x="12643" y="24878"/>
                    <a:pt x="12910" y="22476"/>
                  </a:cubicBezTo>
                  <a:cubicBezTo>
                    <a:pt x="13210" y="20108"/>
                    <a:pt x="14511" y="17939"/>
                    <a:pt x="15746" y="15871"/>
                  </a:cubicBezTo>
                  <a:cubicBezTo>
                    <a:pt x="16012" y="15404"/>
                    <a:pt x="16313" y="14904"/>
                    <a:pt x="16579" y="14437"/>
                  </a:cubicBezTo>
                  <a:cubicBezTo>
                    <a:pt x="16846" y="14037"/>
                    <a:pt x="17046" y="13670"/>
                    <a:pt x="17247" y="13236"/>
                  </a:cubicBezTo>
                  <a:cubicBezTo>
                    <a:pt x="17313" y="13103"/>
                    <a:pt x="17313" y="12936"/>
                    <a:pt x="17247" y="12836"/>
                  </a:cubicBezTo>
                  <a:cubicBezTo>
                    <a:pt x="16913" y="12235"/>
                    <a:pt x="16313" y="11835"/>
                    <a:pt x="15645" y="11835"/>
                  </a:cubicBezTo>
                  <a:cubicBezTo>
                    <a:pt x="15412" y="11835"/>
                    <a:pt x="15212" y="11868"/>
                    <a:pt x="15012" y="11969"/>
                  </a:cubicBezTo>
                  <a:cubicBezTo>
                    <a:pt x="15112" y="11368"/>
                    <a:pt x="15112" y="10801"/>
                    <a:pt x="15012" y="10234"/>
                  </a:cubicBezTo>
                  <a:cubicBezTo>
                    <a:pt x="14812" y="9267"/>
                    <a:pt x="14078" y="8166"/>
                    <a:pt x="12877" y="8032"/>
                  </a:cubicBezTo>
                  <a:cubicBezTo>
                    <a:pt x="12834" y="8031"/>
                    <a:pt x="12792" y="8030"/>
                    <a:pt x="12749" y="8030"/>
                  </a:cubicBezTo>
                  <a:cubicBezTo>
                    <a:pt x="12029" y="8030"/>
                    <a:pt x="11344" y="8297"/>
                    <a:pt x="10809" y="8833"/>
                  </a:cubicBezTo>
                  <a:cubicBezTo>
                    <a:pt x="10809" y="7799"/>
                    <a:pt x="10609" y="6765"/>
                    <a:pt x="10208" y="5831"/>
                  </a:cubicBezTo>
                  <a:cubicBezTo>
                    <a:pt x="9975" y="5164"/>
                    <a:pt x="9508" y="4630"/>
                    <a:pt x="8874" y="4330"/>
                  </a:cubicBezTo>
                  <a:cubicBezTo>
                    <a:pt x="8677" y="4270"/>
                    <a:pt x="8473" y="4241"/>
                    <a:pt x="8270" y="4241"/>
                  </a:cubicBezTo>
                  <a:cubicBezTo>
                    <a:pt x="7683" y="4241"/>
                    <a:pt x="7102" y="4484"/>
                    <a:pt x="6706" y="4930"/>
                  </a:cubicBezTo>
                  <a:cubicBezTo>
                    <a:pt x="6506" y="5130"/>
                    <a:pt x="6339" y="5364"/>
                    <a:pt x="6172" y="5597"/>
                  </a:cubicBezTo>
                  <a:cubicBezTo>
                    <a:pt x="5738" y="3896"/>
                    <a:pt x="4904" y="2328"/>
                    <a:pt x="3770" y="994"/>
                  </a:cubicBezTo>
                  <a:cubicBezTo>
                    <a:pt x="3209" y="326"/>
                    <a:pt x="2583" y="0"/>
                    <a:pt x="2014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7354675" y="820650"/>
              <a:ext cx="208525" cy="402750"/>
            </a:xfrm>
            <a:custGeom>
              <a:avLst/>
              <a:gdLst/>
              <a:ahLst/>
              <a:cxnLst/>
              <a:rect l="l" t="t" r="r" b="b"/>
              <a:pathLst>
                <a:path w="8341" h="16110" extrusionOk="0">
                  <a:moveTo>
                    <a:pt x="862" y="1"/>
                  </a:moveTo>
                  <a:cubicBezTo>
                    <a:pt x="677" y="1"/>
                    <a:pt x="497" y="114"/>
                    <a:pt x="468" y="365"/>
                  </a:cubicBezTo>
                  <a:cubicBezTo>
                    <a:pt x="1" y="3167"/>
                    <a:pt x="168" y="5635"/>
                    <a:pt x="968" y="7704"/>
                  </a:cubicBezTo>
                  <a:cubicBezTo>
                    <a:pt x="1669" y="9371"/>
                    <a:pt x="2636" y="10872"/>
                    <a:pt x="3870" y="12207"/>
                  </a:cubicBezTo>
                  <a:cubicBezTo>
                    <a:pt x="4504" y="12907"/>
                    <a:pt x="5205" y="13574"/>
                    <a:pt x="5838" y="14242"/>
                  </a:cubicBezTo>
                  <a:cubicBezTo>
                    <a:pt x="6406" y="14809"/>
                    <a:pt x="6973" y="15376"/>
                    <a:pt x="7506" y="15976"/>
                  </a:cubicBezTo>
                  <a:cubicBezTo>
                    <a:pt x="7573" y="16043"/>
                    <a:pt x="7706" y="16110"/>
                    <a:pt x="7807" y="16110"/>
                  </a:cubicBezTo>
                  <a:cubicBezTo>
                    <a:pt x="8140" y="16110"/>
                    <a:pt x="8340" y="15676"/>
                    <a:pt x="8107" y="15409"/>
                  </a:cubicBezTo>
                  <a:cubicBezTo>
                    <a:pt x="7573" y="14809"/>
                    <a:pt x="6973" y="14242"/>
                    <a:pt x="6439" y="13675"/>
                  </a:cubicBezTo>
                  <a:cubicBezTo>
                    <a:pt x="5805" y="13007"/>
                    <a:pt x="5138" y="12340"/>
                    <a:pt x="4504" y="11640"/>
                  </a:cubicBezTo>
                  <a:cubicBezTo>
                    <a:pt x="3337" y="10405"/>
                    <a:pt x="2403" y="8971"/>
                    <a:pt x="1769" y="7403"/>
                  </a:cubicBezTo>
                  <a:cubicBezTo>
                    <a:pt x="1002" y="5502"/>
                    <a:pt x="868" y="3167"/>
                    <a:pt x="1302" y="498"/>
                  </a:cubicBezTo>
                  <a:cubicBezTo>
                    <a:pt x="1339" y="182"/>
                    <a:pt x="1096" y="1"/>
                    <a:pt x="862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7256175" y="1248225"/>
              <a:ext cx="75175" cy="73575"/>
            </a:xfrm>
            <a:custGeom>
              <a:avLst/>
              <a:gdLst/>
              <a:ahLst/>
              <a:cxnLst/>
              <a:rect l="l" t="t" r="r" b="b"/>
              <a:pathLst>
                <a:path w="3007" h="2943" extrusionOk="0">
                  <a:moveTo>
                    <a:pt x="1999" y="0"/>
                  </a:moveTo>
                  <a:cubicBezTo>
                    <a:pt x="1715" y="0"/>
                    <a:pt x="1433" y="297"/>
                    <a:pt x="1639" y="641"/>
                  </a:cubicBezTo>
                  <a:cubicBezTo>
                    <a:pt x="1839" y="1041"/>
                    <a:pt x="2006" y="1442"/>
                    <a:pt x="2106" y="1875"/>
                  </a:cubicBezTo>
                  <a:cubicBezTo>
                    <a:pt x="2106" y="1942"/>
                    <a:pt x="2140" y="2009"/>
                    <a:pt x="2106" y="2075"/>
                  </a:cubicBezTo>
                  <a:lnTo>
                    <a:pt x="1973" y="2075"/>
                  </a:lnTo>
                  <a:cubicBezTo>
                    <a:pt x="1539" y="1942"/>
                    <a:pt x="1172" y="1709"/>
                    <a:pt x="905" y="1408"/>
                  </a:cubicBezTo>
                  <a:cubicBezTo>
                    <a:pt x="809" y="1295"/>
                    <a:pt x="695" y="1247"/>
                    <a:pt x="585" y="1247"/>
                  </a:cubicBezTo>
                  <a:cubicBezTo>
                    <a:pt x="275" y="1247"/>
                    <a:pt x="1" y="1622"/>
                    <a:pt x="272" y="1942"/>
                  </a:cubicBezTo>
                  <a:cubicBezTo>
                    <a:pt x="639" y="2409"/>
                    <a:pt x="1172" y="2709"/>
                    <a:pt x="1739" y="2876"/>
                  </a:cubicBezTo>
                  <a:cubicBezTo>
                    <a:pt x="1873" y="2909"/>
                    <a:pt x="1973" y="2943"/>
                    <a:pt x="2106" y="2943"/>
                  </a:cubicBezTo>
                  <a:cubicBezTo>
                    <a:pt x="2340" y="2943"/>
                    <a:pt x="2540" y="2843"/>
                    <a:pt x="2707" y="2709"/>
                  </a:cubicBezTo>
                  <a:cubicBezTo>
                    <a:pt x="2940" y="2442"/>
                    <a:pt x="3007" y="2042"/>
                    <a:pt x="2907" y="1709"/>
                  </a:cubicBezTo>
                  <a:cubicBezTo>
                    <a:pt x="2807" y="1175"/>
                    <a:pt x="2607" y="674"/>
                    <a:pt x="2340" y="207"/>
                  </a:cubicBezTo>
                  <a:cubicBezTo>
                    <a:pt x="2256" y="62"/>
                    <a:pt x="2128" y="0"/>
                    <a:pt x="1999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7440575" y="802650"/>
              <a:ext cx="36475" cy="85500"/>
            </a:xfrm>
            <a:custGeom>
              <a:avLst/>
              <a:gdLst/>
              <a:ahLst/>
              <a:cxnLst/>
              <a:rect l="l" t="t" r="r" b="b"/>
              <a:pathLst>
                <a:path w="1459" h="3420" extrusionOk="0">
                  <a:moveTo>
                    <a:pt x="963" y="0"/>
                  </a:moveTo>
                  <a:cubicBezTo>
                    <a:pt x="777" y="0"/>
                    <a:pt x="592" y="108"/>
                    <a:pt x="534" y="351"/>
                  </a:cubicBezTo>
                  <a:lnTo>
                    <a:pt x="468" y="751"/>
                  </a:lnTo>
                  <a:cubicBezTo>
                    <a:pt x="334" y="1485"/>
                    <a:pt x="201" y="2219"/>
                    <a:pt x="67" y="2920"/>
                  </a:cubicBezTo>
                  <a:cubicBezTo>
                    <a:pt x="1" y="3153"/>
                    <a:pt x="168" y="3387"/>
                    <a:pt x="401" y="3420"/>
                  </a:cubicBezTo>
                  <a:lnTo>
                    <a:pt x="468" y="3420"/>
                  </a:lnTo>
                  <a:cubicBezTo>
                    <a:pt x="668" y="3420"/>
                    <a:pt x="835" y="3287"/>
                    <a:pt x="901" y="3086"/>
                  </a:cubicBezTo>
                  <a:cubicBezTo>
                    <a:pt x="1035" y="2353"/>
                    <a:pt x="1168" y="1652"/>
                    <a:pt x="1302" y="918"/>
                  </a:cubicBezTo>
                  <a:lnTo>
                    <a:pt x="1402" y="518"/>
                  </a:lnTo>
                  <a:cubicBezTo>
                    <a:pt x="1459" y="194"/>
                    <a:pt x="1211" y="0"/>
                    <a:pt x="96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7505625" y="809250"/>
              <a:ext cx="48400" cy="85575"/>
            </a:xfrm>
            <a:custGeom>
              <a:avLst/>
              <a:gdLst/>
              <a:ahLst/>
              <a:cxnLst/>
              <a:rect l="l" t="t" r="r" b="b"/>
              <a:pathLst>
                <a:path w="1936" h="3423" extrusionOk="0">
                  <a:moveTo>
                    <a:pt x="1473" y="0"/>
                  </a:moveTo>
                  <a:cubicBezTo>
                    <a:pt x="1301" y="0"/>
                    <a:pt x="1121" y="101"/>
                    <a:pt x="1068" y="287"/>
                  </a:cubicBezTo>
                  <a:lnTo>
                    <a:pt x="935" y="621"/>
                  </a:lnTo>
                  <a:lnTo>
                    <a:pt x="101" y="2856"/>
                  </a:lnTo>
                  <a:cubicBezTo>
                    <a:pt x="1" y="3056"/>
                    <a:pt x="134" y="3289"/>
                    <a:pt x="334" y="3389"/>
                  </a:cubicBezTo>
                  <a:cubicBezTo>
                    <a:pt x="401" y="3389"/>
                    <a:pt x="434" y="3389"/>
                    <a:pt x="501" y="3423"/>
                  </a:cubicBezTo>
                  <a:cubicBezTo>
                    <a:pt x="668" y="3389"/>
                    <a:pt x="801" y="3289"/>
                    <a:pt x="868" y="3156"/>
                  </a:cubicBezTo>
                  <a:lnTo>
                    <a:pt x="1702" y="921"/>
                  </a:lnTo>
                  <a:lnTo>
                    <a:pt x="1835" y="554"/>
                  </a:lnTo>
                  <a:cubicBezTo>
                    <a:pt x="1935" y="354"/>
                    <a:pt x="1802" y="120"/>
                    <a:pt x="1602" y="20"/>
                  </a:cubicBezTo>
                  <a:cubicBezTo>
                    <a:pt x="1561" y="7"/>
                    <a:pt x="1517" y="0"/>
                    <a:pt x="147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7450600" y="908800"/>
              <a:ext cx="38650" cy="82775"/>
            </a:xfrm>
            <a:custGeom>
              <a:avLst/>
              <a:gdLst/>
              <a:ahLst/>
              <a:cxnLst/>
              <a:rect l="l" t="t" r="r" b="b"/>
              <a:pathLst>
                <a:path w="1546" h="3311" extrusionOk="0">
                  <a:moveTo>
                    <a:pt x="1055" y="1"/>
                  </a:moveTo>
                  <a:cubicBezTo>
                    <a:pt x="880" y="1"/>
                    <a:pt x="709" y="104"/>
                    <a:pt x="667" y="341"/>
                  </a:cubicBezTo>
                  <a:lnTo>
                    <a:pt x="67" y="2777"/>
                  </a:lnTo>
                  <a:cubicBezTo>
                    <a:pt x="0" y="3010"/>
                    <a:pt x="133" y="3244"/>
                    <a:pt x="367" y="3310"/>
                  </a:cubicBezTo>
                  <a:lnTo>
                    <a:pt x="467" y="3310"/>
                  </a:lnTo>
                  <a:cubicBezTo>
                    <a:pt x="667" y="3310"/>
                    <a:pt x="834" y="3177"/>
                    <a:pt x="867" y="2977"/>
                  </a:cubicBezTo>
                  <a:lnTo>
                    <a:pt x="1468" y="508"/>
                  </a:lnTo>
                  <a:cubicBezTo>
                    <a:pt x="1545" y="198"/>
                    <a:pt x="1296" y="1"/>
                    <a:pt x="105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7925100" y="666125"/>
              <a:ext cx="51300" cy="67750"/>
            </a:xfrm>
            <a:custGeom>
              <a:avLst/>
              <a:gdLst/>
              <a:ahLst/>
              <a:cxnLst/>
              <a:rect l="l" t="t" r="r" b="b"/>
              <a:pathLst>
                <a:path w="2052" h="2710" extrusionOk="0">
                  <a:moveTo>
                    <a:pt x="1476" y="1"/>
                  </a:moveTo>
                  <a:cubicBezTo>
                    <a:pt x="1347" y="1"/>
                    <a:pt x="1218" y="62"/>
                    <a:pt x="1134" y="208"/>
                  </a:cubicBezTo>
                  <a:lnTo>
                    <a:pt x="100" y="2109"/>
                  </a:lnTo>
                  <a:cubicBezTo>
                    <a:pt x="0" y="2310"/>
                    <a:pt x="67" y="2543"/>
                    <a:pt x="267" y="2677"/>
                  </a:cubicBezTo>
                  <a:cubicBezTo>
                    <a:pt x="334" y="2710"/>
                    <a:pt x="401" y="2710"/>
                    <a:pt x="467" y="2710"/>
                  </a:cubicBezTo>
                  <a:cubicBezTo>
                    <a:pt x="601" y="2710"/>
                    <a:pt x="734" y="2643"/>
                    <a:pt x="834" y="2510"/>
                  </a:cubicBezTo>
                  <a:lnTo>
                    <a:pt x="1868" y="642"/>
                  </a:lnTo>
                  <a:cubicBezTo>
                    <a:pt x="2052" y="298"/>
                    <a:pt x="1762" y="1"/>
                    <a:pt x="147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7863375" y="727500"/>
              <a:ext cx="59600" cy="68100"/>
            </a:xfrm>
            <a:custGeom>
              <a:avLst/>
              <a:gdLst/>
              <a:ahLst/>
              <a:cxnLst/>
              <a:rect l="l" t="t" r="r" b="b"/>
              <a:pathLst>
                <a:path w="2384" h="2724" extrusionOk="0">
                  <a:moveTo>
                    <a:pt x="1805" y="1"/>
                  </a:moveTo>
                  <a:cubicBezTo>
                    <a:pt x="1686" y="1"/>
                    <a:pt x="1564" y="55"/>
                    <a:pt x="1469" y="188"/>
                  </a:cubicBezTo>
                  <a:lnTo>
                    <a:pt x="134" y="2056"/>
                  </a:lnTo>
                  <a:cubicBezTo>
                    <a:pt x="1" y="2256"/>
                    <a:pt x="34" y="2490"/>
                    <a:pt x="234" y="2657"/>
                  </a:cubicBezTo>
                  <a:cubicBezTo>
                    <a:pt x="301" y="2690"/>
                    <a:pt x="368" y="2723"/>
                    <a:pt x="468" y="2723"/>
                  </a:cubicBezTo>
                  <a:cubicBezTo>
                    <a:pt x="601" y="2723"/>
                    <a:pt x="735" y="2657"/>
                    <a:pt x="801" y="2557"/>
                  </a:cubicBezTo>
                  <a:lnTo>
                    <a:pt x="2169" y="655"/>
                  </a:lnTo>
                  <a:cubicBezTo>
                    <a:pt x="2384" y="345"/>
                    <a:pt x="2104" y="1"/>
                    <a:pt x="180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7942275" y="902775"/>
              <a:ext cx="97750" cy="38025"/>
            </a:xfrm>
            <a:custGeom>
              <a:avLst/>
              <a:gdLst/>
              <a:ahLst/>
              <a:cxnLst/>
              <a:rect l="l" t="t" r="r" b="b"/>
              <a:pathLst>
                <a:path w="3910" h="1521" extrusionOk="0">
                  <a:moveTo>
                    <a:pt x="3332" y="0"/>
                  </a:moveTo>
                  <a:cubicBezTo>
                    <a:pt x="3296" y="0"/>
                    <a:pt x="3257" y="5"/>
                    <a:pt x="3216" y="15"/>
                  </a:cubicBezTo>
                  <a:lnTo>
                    <a:pt x="514" y="683"/>
                  </a:lnTo>
                  <a:cubicBezTo>
                    <a:pt x="1" y="747"/>
                    <a:pt x="74" y="1520"/>
                    <a:pt x="555" y="1520"/>
                  </a:cubicBezTo>
                  <a:cubicBezTo>
                    <a:pt x="574" y="1520"/>
                    <a:pt x="594" y="1519"/>
                    <a:pt x="614" y="1516"/>
                  </a:cubicBezTo>
                  <a:lnTo>
                    <a:pt x="748" y="1516"/>
                  </a:lnTo>
                  <a:lnTo>
                    <a:pt x="3416" y="816"/>
                  </a:lnTo>
                  <a:cubicBezTo>
                    <a:pt x="3909" y="693"/>
                    <a:pt x="3776" y="0"/>
                    <a:pt x="333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7977900" y="986550"/>
              <a:ext cx="68975" cy="29225"/>
            </a:xfrm>
            <a:custGeom>
              <a:avLst/>
              <a:gdLst/>
              <a:ahLst/>
              <a:cxnLst/>
              <a:rect l="l" t="t" r="r" b="b"/>
              <a:pathLst>
                <a:path w="2759" h="1169" extrusionOk="0">
                  <a:moveTo>
                    <a:pt x="2592" y="0"/>
                  </a:moveTo>
                  <a:lnTo>
                    <a:pt x="523" y="334"/>
                  </a:lnTo>
                  <a:cubicBezTo>
                    <a:pt x="0" y="366"/>
                    <a:pt x="54" y="1169"/>
                    <a:pt x="559" y="1169"/>
                  </a:cubicBezTo>
                  <a:cubicBezTo>
                    <a:pt x="569" y="1169"/>
                    <a:pt x="580" y="1168"/>
                    <a:pt x="590" y="1168"/>
                  </a:cubicBezTo>
                  <a:lnTo>
                    <a:pt x="690" y="1168"/>
                  </a:lnTo>
                  <a:lnTo>
                    <a:pt x="2758" y="834"/>
                  </a:lnTo>
                  <a:lnTo>
                    <a:pt x="2692" y="400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7904250" y="967750"/>
              <a:ext cx="76750" cy="35500"/>
            </a:xfrm>
            <a:custGeom>
              <a:avLst/>
              <a:gdLst/>
              <a:ahLst/>
              <a:cxnLst/>
              <a:rect l="l" t="t" r="r" b="b"/>
              <a:pathLst>
                <a:path w="3070" h="1420" extrusionOk="0">
                  <a:moveTo>
                    <a:pt x="2611" y="1"/>
                  </a:moveTo>
                  <a:cubicBezTo>
                    <a:pt x="2574" y="1"/>
                    <a:pt x="2538" y="6"/>
                    <a:pt x="2502" y="18"/>
                  </a:cubicBezTo>
                  <a:lnTo>
                    <a:pt x="367" y="619"/>
                  </a:lnTo>
                  <a:cubicBezTo>
                    <a:pt x="134" y="652"/>
                    <a:pt x="0" y="886"/>
                    <a:pt x="67" y="1119"/>
                  </a:cubicBezTo>
                  <a:cubicBezTo>
                    <a:pt x="100" y="1319"/>
                    <a:pt x="267" y="1419"/>
                    <a:pt x="467" y="1419"/>
                  </a:cubicBezTo>
                  <a:lnTo>
                    <a:pt x="601" y="1419"/>
                  </a:lnTo>
                  <a:lnTo>
                    <a:pt x="2702" y="819"/>
                  </a:lnTo>
                  <a:cubicBezTo>
                    <a:pt x="2936" y="752"/>
                    <a:pt x="3069" y="519"/>
                    <a:pt x="3002" y="285"/>
                  </a:cubicBezTo>
                  <a:cubicBezTo>
                    <a:pt x="2948" y="120"/>
                    <a:pt x="2780" y="1"/>
                    <a:pt x="261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7926200" y="1119100"/>
              <a:ext cx="85650" cy="23425"/>
            </a:xfrm>
            <a:custGeom>
              <a:avLst/>
              <a:gdLst/>
              <a:ahLst/>
              <a:cxnLst/>
              <a:rect l="l" t="t" r="r" b="b"/>
              <a:pathLst>
                <a:path w="3426" h="937" extrusionOk="0">
                  <a:moveTo>
                    <a:pt x="559" y="1"/>
                  </a:moveTo>
                  <a:cubicBezTo>
                    <a:pt x="54" y="1"/>
                    <a:pt x="1" y="803"/>
                    <a:pt x="557" y="836"/>
                  </a:cubicBezTo>
                  <a:lnTo>
                    <a:pt x="2825" y="936"/>
                  </a:lnTo>
                  <a:lnTo>
                    <a:pt x="2858" y="936"/>
                  </a:lnTo>
                  <a:cubicBezTo>
                    <a:pt x="2869" y="937"/>
                    <a:pt x="2880" y="937"/>
                    <a:pt x="2891" y="937"/>
                  </a:cubicBezTo>
                  <a:cubicBezTo>
                    <a:pt x="3425" y="937"/>
                    <a:pt x="3415" y="135"/>
                    <a:pt x="2892" y="102"/>
                  </a:cubicBezTo>
                  <a:lnTo>
                    <a:pt x="590" y="2"/>
                  </a:lnTo>
                  <a:cubicBezTo>
                    <a:pt x="580" y="1"/>
                    <a:pt x="569" y="1"/>
                    <a:pt x="559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7924250" y="1197525"/>
              <a:ext cx="70075" cy="21700"/>
            </a:xfrm>
            <a:custGeom>
              <a:avLst/>
              <a:gdLst/>
              <a:ahLst/>
              <a:cxnLst/>
              <a:rect l="l" t="t" r="r" b="b"/>
              <a:pathLst>
                <a:path w="2803" h="868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cubicBezTo>
                    <a:pt x="1" y="668"/>
                    <a:pt x="168" y="834"/>
                    <a:pt x="401" y="834"/>
                  </a:cubicBezTo>
                  <a:lnTo>
                    <a:pt x="2236" y="868"/>
                  </a:lnTo>
                  <a:cubicBezTo>
                    <a:pt x="2803" y="868"/>
                    <a:pt x="2803" y="34"/>
                    <a:pt x="2236" y="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7858375" y="1154050"/>
              <a:ext cx="80650" cy="28525"/>
            </a:xfrm>
            <a:custGeom>
              <a:avLst/>
              <a:gdLst/>
              <a:ahLst/>
              <a:cxnLst/>
              <a:rect l="l" t="t" r="r" b="b"/>
              <a:pathLst>
                <a:path w="3226" h="1141" extrusionOk="0">
                  <a:moveTo>
                    <a:pt x="441" y="1"/>
                  </a:moveTo>
                  <a:cubicBezTo>
                    <a:pt x="234" y="1"/>
                    <a:pt x="65" y="156"/>
                    <a:pt x="34" y="339"/>
                  </a:cubicBezTo>
                  <a:cubicBezTo>
                    <a:pt x="1" y="572"/>
                    <a:pt x="167" y="806"/>
                    <a:pt x="401" y="839"/>
                  </a:cubicBezTo>
                  <a:lnTo>
                    <a:pt x="2569" y="1139"/>
                  </a:lnTo>
                  <a:lnTo>
                    <a:pt x="2636" y="1139"/>
                  </a:lnTo>
                  <a:cubicBezTo>
                    <a:pt x="2646" y="1140"/>
                    <a:pt x="2657" y="1140"/>
                    <a:pt x="2667" y="1140"/>
                  </a:cubicBezTo>
                  <a:cubicBezTo>
                    <a:pt x="3172" y="1140"/>
                    <a:pt x="3225" y="338"/>
                    <a:pt x="2669" y="305"/>
                  </a:cubicBezTo>
                  <a:lnTo>
                    <a:pt x="501" y="5"/>
                  </a:lnTo>
                  <a:cubicBezTo>
                    <a:pt x="481" y="2"/>
                    <a:pt x="461" y="1"/>
                    <a:pt x="44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7398050" y="1459975"/>
              <a:ext cx="65075" cy="71150"/>
            </a:xfrm>
            <a:custGeom>
              <a:avLst/>
              <a:gdLst/>
              <a:ahLst/>
              <a:cxnLst/>
              <a:rect l="l" t="t" r="r" b="b"/>
              <a:pathLst>
                <a:path w="2603" h="2846" extrusionOk="0">
                  <a:moveTo>
                    <a:pt x="494" y="0"/>
                  </a:moveTo>
                  <a:cubicBezTo>
                    <a:pt x="395" y="0"/>
                    <a:pt x="291" y="35"/>
                    <a:pt x="201" y="110"/>
                  </a:cubicBezTo>
                  <a:cubicBezTo>
                    <a:pt x="34" y="244"/>
                    <a:pt x="1" y="510"/>
                    <a:pt x="167" y="677"/>
                  </a:cubicBezTo>
                  <a:lnTo>
                    <a:pt x="1835" y="2712"/>
                  </a:lnTo>
                  <a:cubicBezTo>
                    <a:pt x="1902" y="2779"/>
                    <a:pt x="2035" y="2845"/>
                    <a:pt x="2135" y="2845"/>
                  </a:cubicBezTo>
                  <a:cubicBezTo>
                    <a:pt x="2235" y="2845"/>
                    <a:pt x="2336" y="2812"/>
                    <a:pt x="2402" y="2745"/>
                  </a:cubicBezTo>
                  <a:cubicBezTo>
                    <a:pt x="2602" y="2612"/>
                    <a:pt x="2602" y="2345"/>
                    <a:pt x="2469" y="2178"/>
                  </a:cubicBezTo>
                  <a:lnTo>
                    <a:pt x="801" y="143"/>
                  </a:lnTo>
                  <a:cubicBezTo>
                    <a:pt x="728" y="52"/>
                    <a:pt x="614" y="0"/>
                    <a:pt x="494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7452475" y="1414400"/>
              <a:ext cx="65675" cy="61675"/>
            </a:xfrm>
            <a:custGeom>
              <a:avLst/>
              <a:gdLst/>
              <a:ahLst/>
              <a:cxnLst/>
              <a:rect l="l" t="t" r="r" b="b"/>
              <a:pathLst>
                <a:path w="2627" h="2467" extrusionOk="0">
                  <a:moveTo>
                    <a:pt x="602" y="0"/>
                  </a:moveTo>
                  <a:cubicBezTo>
                    <a:pt x="275" y="0"/>
                    <a:pt x="0" y="432"/>
                    <a:pt x="325" y="732"/>
                  </a:cubicBezTo>
                  <a:lnTo>
                    <a:pt x="1893" y="2333"/>
                  </a:lnTo>
                  <a:cubicBezTo>
                    <a:pt x="1960" y="2433"/>
                    <a:pt x="2093" y="2467"/>
                    <a:pt x="2193" y="2467"/>
                  </a:cubicBezTo>
                  <a:cubicBezTo>
                    <a:pt x="2293" y="2467"/>
                    <a:pt x="2393" y="2433"/>
                    <a:pt x="2494" y="2367"/>
                  </a:cubicBezTo>
                  <a:cubicBezTo>
                    <a:pt x="2627" y="2200"/>
                    <a:pt x="2627" y="1933"/>
                    <a:pt x="2494" y="1766"/>
                  </a:cubicBezTo>
                  <a:lnTo>
                    <a:pt x="926" y="165"/>
                  </a:lnTo>
                  <a:cubicBezTo>
                    <a:pt x="826" y="48"/>
                    <a:pt x="711" y="0"/>
                    <a:pt x="60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7486250" y="1503325"/>
              <a:ext cx="71950" cy="57825"/>
            </a:xfrm>
            <a:custGeom>
              <a:avLst/>
              <a:gdLst/>
              <a:ahLst/>
              <a:cxnLst/>
              <a:rect l="l" t="t" r="r" b="b"/>
              <a:pathLst>
                <a:path w="2878" h="2313" extrusionOk="0">
                  <a:moveTo>
                    <a:pt x="597" y="0"/>
                  </a:moveTo>
                  <a:cubicBezTo>
                    <a:pt x="259" y="0"/>
                    <a:pt x="0" y="455"/>
                    <a:pt x="342" y="744"/>
                  </a:cubicBezTo>
                  <a:lnTo>
                    <a:pt x="2043" y="2212"/>
                  </a:lnTo>
                  <a:cubicBezTo>
                    <a:pt x="2110" y="2279"/>
                    <a:pt x="2210" y="2312"/>
                    <a:pt x="2310" y="2312"/>
                  </a:cubicBezTo>
                  <a:cubicBezTo>
                    <a:pt x="2710" y="2312"/>
                    <a:pt x="2877" y="1845"/>
                    <a:pt x="2577" y="1578"/>
                  </a:cubicBezTo>
                  <a:lnTo>
                    <a:pt x="876" y="111"/>
                  </a:lnTo>
                  <a:cubicBezTo>
                    <a:pt x="784" y="33"/>
                    <a:pt x="688" y="0"/>
                    <a:pt x="59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7535600" y="1581175"/>
              <a:ext cx="75950" cy="49175"/>
            </a:xfrm>
            <a:custGeom>
              <a:avLst/>
              <a:gdLst/>
              <a:ahLst/>
              <a:cxnLst/>
              <a:rect l="l" t="t" r="r" b="b"/>
              <a:pathLst>
                <a:path w="3038" h="1967" extrusionOk="0">
                  <a:moveTo>
                    <a:pt x="601" y="1"/>
                  </a:moveTo>
                  <a:cubicBezTo>
                    <a:pt x="283" y="1"/>
                    <a:pt x="1" y="624"/>
                    <a:pt x="369" y="766"/>
                  </a:cubicBezTo>
                  <a:lnTo>
                    <a:pt x="2237" y="1900"/>
                  </a:lnTo>
                  <a:cubicBezTo>
                    <a:pt x="2304" y="1934"/>
                    <a:pt x="2371" y="1967"/>
                    <a:pt x="2471" y="1967"/>
                  </a:cubicBezTo>
                  <a:cubicBezTo>
                    <a:pt x="2871" y="1967"/>
                    <a:pt x="3038" y="1400"/>
                    <a:pt x="2671" y="1166"/>
                  </a:cubicBezTo>
                  <a:lnTo>
                    <a:pt x="770" y="66"/>
                  </a:lnTo>
                  <a:cubicBezTo>
                    <a:pt x="715" y="20"/>
                    <a:pt x="657" y="1"/>
                    <a:pt x="60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7578200" y="1508275"/>
              <a:ext cx="77550" cy="47025"/>
            </a:xfrm>
            <a:custGeom>
              <a:avLst/>
              <a:gdLst/>
              <a:ahLst/>
              <a:cxnLst/>
              <a:rect l="l" t="t" r="r" b="b"/>
              <a:pathLst>
                <a:path w="3102" h="1881" extrusionOk="0">
                  <a:moveTo>
                    <a:pt x="618" y="1"/>
                  </a:moveTo>
                  <a:cubicBezTo>
                    <a:pt x="242" y="1"/>
                    <a:pt x="0" y="582"/>
                    <a:pt x="433" y="813"/>
                  </a:cubicBezTo>
                  <a:lnTo>
                    <a:pt x="2435" y="1847"/>
                  </a:lnTo>
                  <a:cubicBezTo>
                    <a:pt x="2501" y="1881"/>
                    <a:pt x="2568" y="1881"/>
                    <a:pt x="2635" y="1881"/>
                  </a:cubicBezTo>
                  <a:cubicBezTo>
                    <a:pt x="2768" y="1881"/>
                    <a:pt x="2935" y="1814"/>
                    <a:pt x="3002" y="1647"/>
                  </a:cubicBezTo>
                  <a:cubicBezTo>
                    <a:pt x="3102" y="1447"/>
                    <a:pt x="3035" y="1214"/>
                    <a:pt x="2835" y="1114"/>
                  </a:cubicBezTo>
                  <a:lnTo>
                    <a:pt x="800" y="46"/>
                  </a:lnTo>
                  <a:cubicBezTo>
                    <a:pt x="738" y="15"/>
                    <a:pt x="676" y="1"/>
                    <a:pt x="618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7618650" y="1576300"/>
              <a:ext cx="72125" cy="39050"/>
            </a:xfrm>
            <a:custGeom>
              <a:avLst/>
              <a:gdLst/>
              <a:ahLst/>
              <a:cxnLst/>
              <a:rect l="l" t="t" r="r" b="b"/>
              <a:pathLst>
                <a:path w="2885" h="1562" extrusionOk="0">
                  <a:moveTo>
                    <a:pt x="595" y="1"/>
                  </a:moveTo>
                  <a:cubicBezTo>
                    <a:pt x="193" y="1"/>
                    <a:pt x="0" y="556"/>
                    <a:pt x="416" y="794"/>
                  </a:cubicBezTo>
                  <a:lnTo>
                    <a:pt x="2118" y="1528"/>
                  </a:lnTo>
                  <a:cubicBezTo>
                    <a:pt x="2184" y="1528"/>
                    <a:pt x="2251" y="1561"/>
                    <a:pt x="2284" y="1561"/>
                  </a:cubicBezTo>
                  <a:cubicBezTo>
                    <a:pt x="2751" y="1561"/>
                    <a:pt x="2885" y="928"/>
                    <a:pt x="2451" y="761"/>
                  </a:cubicBezTo>
                  <a:lnTo>
                    <a:pt x="750" y="27"/>
                  </a:lnTo>
                  <a:cubicBezTo>
                    <a:pt x="696" y="9"/>
                    <a:pt x="644" y="1"/>
                    <a:pt x="59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8071175" y="1539625"/>
              <a:ext cx="85775" cy="54875"/>
            </a:xfrm>
            <a:custGeom>
              <a:avLst/>
              <a:gdLst/>
              <a:ahLst/>
              <a:cxnLst/>
              <a:rect l="l" t="t" r="r" b="b"/>
              <a:pathLst>
                <a:path w="3431" h="2195" extrusionOk="0">
                  <a:moveTo>
                    <a:pt x="585" y="0"/>
                  </a:moveTo>
                  <a:cubicBezTo>
                    <a:pt x="225" y="0"/>
                    <a:pt x="1" y="535"/>
                    <a:pt x="395" y="760"/>
                  </a:cubicBezTo>
                  <a:lnTo>
                    <a:pt x="2763" y="2161"/>
                  </a:lnTo>
                  <a:cubicBezTo>
                    <a:pt x="2830" y="2195"/>
                    <a:pt x="2897" y="2195"/>
                    <a:pt x="2964" y="2195"/>
                  </a:cubicBezTo>
                  <a:cubicBezTo>
                    <a:pt x="3130" y="2195"/>
                    <a:pt x="3264" y="2128"/>
                    <a:pt x="3330" y="1994"/>
                  </a:cubicBezTo>
                  <a:cubicBezTo>
                    <a:pt x="3431" y="1794"/>
                    <a:pt x="3364" y="1561"/>
                    <a:pt x="3197" y="1427"/>
                  </a:cubicBezTo>
                  <a:cubicBezTo>
                    <a:pt x="2396" y="960"/>
                    <a:pt x="1596" y="493"/>
                    <a:pt x="795" y="60"/>
                  </a:cubicBezTo>
                  <a:cubicBezTo>
                    <a:pt x="723" y="18"/>
                    <a:pt x="652" y="0"/>
                    <a:pt x="585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8077325" y="1485525"/>
              <a:ext cx="84925" cy="35675"/>
            </a:xfrm>
            <a:custGeom>
              <a:avLst/>
              <a:gdLst/>
              <a:ahLst/>
              <a:cxnLst/>
              <a:rect l="l" t="t" r="r" b="b"/>
              <a:pathLst>
                <a:path w="3397" h="1427" extrusionOk="0">
                  <a:moveTo>
                    <a:pt x="579" y="0"/>
                  </a:moveTo>
                  <a:cubicBezTo>
                    <a:pt x="147" y="0"/>
                    <a:pt x="0" y="701"/>
                    <a:pt x="516" y="823"/>
                  </a:cubicBezTo>
                  <a:lnTo>
                    <a:pt x="2651" y="1390"/>
                  </a:lnTo>
                  <a:lnTo>
                    <a:pt x="2751" y="1390"/>
                  </a:lnTo>
                  <a:lnTo>
                    <a:pt x="2751" y="1423"/>
                  </a:lnTo>
                  <a:cubicBezTo>
                    <a:pt x="2773" y="1426"/>
                    <a:pt x="2794" y="1427"/>
                    <a:pt x="2814" y="1427"/>
                  </a:cubicBezTo>
                  <a:cubicBezTo>
                    <a:pt x="3325" y="1427"/>
                    <a:pt x="3396" y="653"/>
                    <a:pt x="2851" y="589"/>
                  </a:cubicBezTo>
                  <a:lnTo>
                    <a:pt x="716" y="22"/>
                  </a:lnTo>
                  <a:cubicBezTo>
                    <a:pt x="668" y="7"/>
                    <a:pt x="622" y="0"/>
                    <a:pt x="579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8081875" y="1425925"/>
              <a:ext cx="82575" cy="30150"/>
            </a:xfrm>
            <a:custGeom>
              <a:avLst/>
              <a:gdLst/>
              <a:ahLst/>
              <a:cxnLst/>
              <a:rect l="l" t="t" r="r" b="b"/>
              <a:pathLst>
                <a:path w="3303" h="1206" extrusionOk="0">
                  <a:moveTo>
                    <a:pt x="2888" y="0"/>
                  </a:moveTo>
                  <a:cubicBezTo>
                    <a:pt x="2870" y="0"/>
                    <a:pt x="2853" y="2"/>
                    <a:pt x="2836" y="4"/>
                  </a:cubicBezTo>
                  <a:lnTo>
                    <a:pt x="401" y="271"/>
                  </a:lnTo>
                  <a:cubicBezTo>
                    <a:pt x="201" y="305"/>
                    <a:pt x="34" y="471"/>
                    <a:pt x="34" y="705"/>
                  </a:cubicBezTo>
                  <a:lnTo>
                    <a:pt x="34" y="738"/>
                  </a:lnTo>
                  <a:cubicBezTo>
                    <a:pt x="0" y="938"/>
                    <a:pt x="167" y="1172"/>
                    <a:pt x="401" y="1205"/>
                  </a:cubicBezTo>
                  <a:lnTo>
                    <a:pt x="467" y="1205"/>
                  </a:lnTo>
                  <a:cubicBezTo>
                    <a:pt x="567" y="1205"/>
                    <a:pt x="668" y="1139"/>
                    <a:pt x="734" y="1072"/>
                  </a:cubicBezTo>
                  <a:lnTo>
                    <a:pt x="2902" y="838"/>
                  </a:lnTo>
                  <a:cubicBezTo>
                    <a:pt x="3136" y="805"/>
                    <a:pt x="3303" y="605"/>
                    <a:pt x="3269" y="371"/>
                  </a:cubicBezTo>
                  <a:cubicBezTo>
                    <a:pt x="3269" y="158"/>
                    <a:pt x="3074" y="0"/>
                    <a:pt x="288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8161100" y="1550600"/>
              <a:ext cx="72900" cy="36500"/>
            </a:xfrm>
            <a:custGeom>
              <a:avLst/>
              <a:gdLst/>
              <a:ahLst/>
              <a:cxnLst/>
              <a:rect l="l" t="t" r="r" b="b"/>
              <a:pathLst>
                <a:path w="2916" h="1460" extrusionOk="0">
                  <a:moveTo>
                    <a:pt x="459" y="1"/>
                  </a:moveTo>
                  <a:cubicBezTo>
                    <a:pt x="279" y="1"/>
                    <a:pt x="120" y="102"/>
                    <a:pt x="67" y="288"/>
                  </a:cubicBezTo>
                  <a:cubicBezTo>
                    <a:pt x="0" y="488"/>
                    <a:pt x="100" y="721"/>
                    <a:pt x="334" y="822"/>
                  </a:cubicBezTo>
                  <a:lnTo>
                    <a:pt x="2102" y="1422"/>
                  </a:lnTo>
                  <a:lnTo>
                    <a:pt x="2235" y="1422"/>
                  </a:lnTo>
                  <a:lnTo>
                    <a:pt x="2269" y="1455"/>
                  </a:lnTo>
                  <a:cubicBezTo>
                    <a:pt x="2290" y="1458"/>
                    <a:pt x="2312" y="1459"/>
                    <a:pt x="2332" y="1459"/>
                  </a:cubicBezTo>
                  <a:cubicBezTo>
                    <a:pt x="2842" y="1459"/>
                    <a:pt x="2915" y="686"/>
                    <a:pt x="2402" y="621"/>
                  </a:cubicBezTo>
                  <a:lnTo>
                    <a:pt x="601" y="21"/>
                  </a:lnTo>
                  <a:cubicBezTo>
                    <a:pt x="553" y="7"/>
                    <a:pt x="505" y="1"/>
                    <a:pt x="459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8151600" y="1465950"/>
              <a:ext cx="85975" cy="27675"/>
            </a:xfrm>
            <a:custGeom>
              <a:avLst/>
              <a:gdLst/>
              <a:ahLst/>
              <a:cxnLst/>
              <a:rect l="l" t="t" r="r" b="b"/>
              <a:pathLst>
                <a:path w="3439" h="1107" extrusionOk="0">
                  <a:moveTo>
                    <a:pt x="551" y="1"/>
                  </a:moveTo>
                  <a:cubicBezTo>
                    <a:pt x="43" y="1"/>
                    <a:pt x="1" y="774"/>
                    <a:pt x="514" y="838"/>
                  </a:cubicBezTo>
                  <a:lnTo>
                    <a:pt x="2815" y="1105"/>
                  </a:lnTo>
                  <a:lnTo>
                    <a:pt x="2849" y="1105"/>
                  </a:lnTo>
                  <a:cubicBezTo>
                    <a:pt x="2860" y="1106"/>
                    <a:pt x="2871" y="1106"/>
                    <a:pt x="2882" y="1106"/>
                  </a:cubicBezTo>
                  <a:cubicBezTo>
                    <a:pt x="3417" y="1106"/>
                    <a:pt x="3438" y="304"/>
                    <a:pt x="2882" y="271"/>
                  </a:cubicBezTo>
                  <a:lnTo>
                    <a:pt x="614" y="5"/>
                  </a:lnTo>
                  <a:cubicBezTo>
                    <a:pt x="592" y="2"/>
                    <a:pt x="571" y="1"/>
                    <a:pt x="55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3"/>
          <p:cNvGrpSpPr/>
          <p:nvPr/>
        </p:nvGrpSpPr>
        <p:grpSpPr>
          <a:xfrm rot="1914701">
            <a:off x="7082982" y="256091"/>
            <a:ext cx="1689175" cy="1510401"/>
            <a:chOff x="6926050" y="441825"/>
            <a:chExt cx="1431875" cy="1280275"/>
          </a:xfrm>
        </p:grpSpPr>
        <p:sp>
          <p:nvSpPr>
            <p:cNvPr id="880" name="Google Shape;880;p33"/>
            <p:cNvSpPr/>
            <p:nvPr/>
          </p:nvSpPr>
          <p:spPr>
            <a:xfrm>
              <a:off x="7192075" y="452650"/>
              <a:ext cx="1154175" cy="1258900"/>
            </a:xfrm>
            <a:custGeom>
              <a:avLst/>
              <a:gdLst/>
              <a:ahLst/>
              <a:cxnLst/>
              <a:rect l="l" t="t" r="r" b="b"/>
              <a:pathLst>
                <a:path w="46167" h="50356" extrusionOk="0">
                  <a:moveTo>
                    <a:pt x="28757" y="1"/>
                  </a:moveTo>
                  <a:cubicBezTo>
                    <a:pt x="28150" y="1"/>
                    <a:pt x="27603" y="719"/>
                    <a:pt x="27320" y="1342"/>
                  </a:cubicBezTo>
                  <a:cubicBezTo>
                    <a:pt x="24918" y="6479"/>
                    <a:pt x="23250" y="11949"/>
                    <a:pt x="20615" y="16986"/>
                  </a:cubicBezTo>
                  <a:cubicBezTo>
                    <a:pt x="20382" y="17387"/>
                    <a:pt x="20181" y="17787"/>
                    <a:pt x="19948" y="18187"/>
                  </a:cubicBezTo>
                  <a:cubicBezTo>
                    <a:pt x="18447" y="20789"/>
                    <a:pt x="16579" y="23391"/>
                    <a:pt x="16245" y="26393"/>
                  </a:cubicBezTo>
                  <a:cubicBezTo>
                    <a:pt x="15945" y="28862"/>
                    <a:pt x="16746" y="31330"/>
                    <a:pt x="17546" y="33665"/>
                  </a:cubicBezTo>
                  <a:lnTo>
                    <a:pt x="17479" y="33765"/>
                  </a:lnTo>
                  <a:cubicBezTo>
                    <a:pt x="15945" y="32898"/>
                    <a:pt x="14344" y="32197"/>
                    <a:pt x="12676" y="31664"/>
                  </a:cubicBezTo>
                  <a:cubicBezTo>
                    <a:pt x="11976" y="31463"/>
                    <a:pt x="11275" y="31263"/>
                    <a:pt x="10541" y="31096"/>
                  </a:cubicBezTo>
                  <a:cubicBezTo>
                    <a:pt x="9471" y="30835"/>
                    <a:pt x="8383" y="30692"/>
                    <a:pt x="7303" y="30692"/>
                  </a:cubicBezTo>
                  <a:cubicBezTo>
                    <a:pt x="6869" y="30692"/>
                    <a:pt x="6435" y="30715"/>
                    <a:pt x="6005" y="30763"/>
                  </a:cubicBezTo>
                  <a:cubicBezTo>
                    <a:pt x="4470" y="30930"/>
                    <a:pt x="3036" y="31597"/>
                    <a:pt x="1968" y="32698"/>
                  </a:cubicBezTo>
                  <a:cubicBezTo>
                    <a:pt x="934" y="33765"/>
                    <a:pt x="501" y="35266"/>
                    <a:pt x="768" y="36734"/>
                  </a:cubicBezTo>
                  <a:cubicBezTo>
                    <a:pt x="667" y="36967"/>
                    <a:pt x="567" y="37234"/>
                    <a:pt x="501" y="37468"/>
                  </a:cubicBezTo>
                  <a:cubicBezTo>
                    <a:pt x="200" y="38302"/>
                    <a:pt x="67" y="39136"/>
                    <a:pt x="0" y="39969"/>
                  </a:cubicBezTo>
                  <a:cubicBezTo>
                    <a:pt x="1435" y="38802"/>
                    <a:pt x="3169" y="38035"/>
                    <a:pt x="5004" y="37801"/>
                  </a:cubicBezTo>
                  <a:cubicBezTo>
                    <a:pt x="6472" y="40170"/>
                    <a:pt x="8206" y="42338"/>
                    <a:pt x="10141" y="44306"/>
                  </a:cubicBezTo>
                  <a:cubicBezTo>
                    <a:pt x="12142" y="46307"/>
                    <a:pt x="14644" y="47775"/>
                    <a:pt x="17346" y="48542"/>
                  </a:cubicBezTo>
                  <a:cubicBezTo>
                    <a:pt x="18576" y="48835"/>
                    <a:pt x="19825" y="48980"/>
                    <a:pt x="21071" y="48980"/>
                  </a:cubicBezTo>
                  <a:cubicBezTo>
                    <a:pt x="22664" y="48980"/>
                    <a:pt x="24251" y="48743"/>
                    <a:pt x="25785" y="48275"/>
                  </a:cubicBezTo>
                  <a:cubicBezTo>
                    <a:pt x="28454" y="47441"/>
                    <a:pt x="30989" y="46241"/>
                    <a:pt x="33291" y="44706"/>
                  </a:cubicBezTo>
                  <a:cubicBezTo>
                    <a:pt x="36660" y="46307"/>
                    <a:pt x="39462" y="49109"/>
                    <a:pt x="43031" y="50210"/>
                  </a:cubicBezTo>
                  <a:cubicBezTo>
                    <a:pt x="43286" y="50312"/>
                    <a:pt x="43541" y="50356"/>
                    <a:pt x="43810" y="50356"/>
                  </a:cubicBezTo>
                  <a:cubicBezTo>
                    <a:pt x="43894" y="50356"/>
                    <a:pt x="43979" y="50351"/>
                    <a:pt x="44065" y="50344"/>
                  </a:cubicBezTo>
                  <a:cubicBezTo>
                    <a:pt x="44399" y="50310"/>
                    <a:pt x="44699" y="50077"/>
                    <a:pt x="44832" y="49743"/>
                  </a:cubicBezTo>
                  <a:cubicBezTo>
                    <a:pt x="44866" y="49410"/>
                    <a:pt x="44766" y="49043"/>
                    <a:pt x="44532" y="48776"/>
                  </a:cubicBezTo>
                  <a:cubicBezTo>
                    <a:pt x="43965" y="47875"/>
                    <a:pt x="43265" y="47041"/>
                    <a:pt x="42497" y="46307"/>
                  </a:cubicBezTo>
                  <a:lnTo>
                    <a:pt x="42497" y="46307"/>
                  </a:lnTo>
                  <a:cubicBezTo>
                    <a:pt x="42898" y="46412"/>
                    <a:pt x="43300" y="46462"/>
                    <a:pt x="43701" y="46462"/>
                  </a:cubicBezTo>
                  <a:cubicBezTo>
                    <a:pt x="44067" y="46462"/>
                    <a:pt x="44433" y="46420"/>
                    <a:pt x="44799" y="46341"/>
                  </a:cubicBezTo>
                  <a:cubicBezTo>
                    <a:pt x="45533" y="46107"/>
                    <a:pt x="46167" y="45407"/>
                    <a:pt x="46067" y="44639"/>
                  </a:cubicBezTo>
                  <a:cubicBezTo>
                    <a:pt x="45933" y="44139"/>
                    <a:pt x="45633" y="43705"/>
                    <a:pt x="45233" y="43405"/>
                  </a:cubicBezTo>
                  <a:cubicBezTo>
                    <a:pt x="44432" y="42705"/>
                    <a:pt x="43565" y="42104"/>
                    <a:pt x="42631" y="41604"/>
                  </a:cubicBezTo>
                  <a:lnTo>
                    <a:pt x="42631" y="41604"/>
                  </a:lnTo>
                  <a:cubicBezTo>
                    <a:pt x="42711" y="41610"/>
                    <a:pt x="42790" y="41612"/>
                    <a:pt x="42869" y="41612"/>
                  </a:cubicBezTo>
                  <a:cubicBezTo>
                    <a:pt x="43248" y="41612"/>
                    <a:pt x="43612" y="41548"/>
                    <a:pt x="43998" y="41437"/>
                  </a:cubicBezTo>
                  <a:cubicBezTo>
                    <a:pt x="45099" y="41237"/>
                    <a:pt x="45366" y="39736"/>
                    <a:pt x="44399" y="39136"/>
                  </a:cubicBezTo>
                  <a:cubicBezTo>
                    <a:pt x="43998" y="38835"/>
                    <a:pt x="43498" y="38635"/>
                    <a:pt x="42998" y="38535"/>
                  </a:cubicBezTo>
                  <a:cubicBezTo>
                    <a:pt x="42497" y="38435"/>
                    <a:pt x="41997" y="38268"/>
                    <a:pt x="41530" y="38068"/>
                  </a:cubicBezTo>
                  <a:cubicBezTo>
                    <a:pt x="42030" y="37835"/>
                    <a:pt x="42464" y="37434"/>
                    <a:pt x="42764" y="36967"/>
                  </a:cubicBezTo>
                  <a:cubicBezTo>
                    <a:pt x="43098" y="36500"/>
                    <a:pt x="42964" y="35833"/>
                    <a:pt x="42497" y="35500"/>
                  </a:cubicBezTo>
                  <a:cubicBezTo>
                    <a:pt x="42297" y="35416"/>
                    <a:pt x="42097" y="35374"/>
                    <a:pt x="41897" y="35374"/>
                  </a:cubicBezTo>
                  <a:cubicBezTo>
                    <a:pt x="41697" y="35374"/>
                    <a:pt x="41497" y="35416"/>
                    <a:pt x="41296" y="35500"/>
                  </a:cubicBezTo>
                  <a:cubicBezTo>
                    <a:pt x="38394" y="36300"/>
                    <a:pt x="35592" y="37368"/>
                    <a:pt x="32857" y="38669"/>
                  </a:cubicBezTo>
                  <a:cubicBezTo>
                    <a:pt x="31356" y="37835"/>
                    <a:pt x="29822" y="37034"/>
                    <a:pt x="28220" y="36267"/>
                  </a:cubicBezTo>
                  <a:lnTo>
                    <a:pt x="28287" y="36167"/>
                  </a:lnTo>
                  <a:cubicBezTo>
                    <a:pt x="28518" y="36268"/>
                    <a:pt x="28761" y="36316"/>
                    <a:pt x="29003" y="36316"/>
                  </a:cubicBezTo>
                  <a:cubicBezTo>
                    <a:pt x="29636" y="36316"/>
                    <a:pt x="30260" y="35988"/>
                    <a:pt x="30622" y="35433"/>
                  </a:cubicBezTo>
                  <a:cubicBezTo>
                    <a:pt x="31089" y="34499"/>
                    <a:pt x="30689" y="33365"/>
                    <a:pt x="29755" y="32931"/>
                  </a:cubicBezTo>
                  <a:cubicBezTo>
                    <a:pt x="31056" y="32598"/>
                    <a:pt x="32357" y="32297"/>
                    <a:pt x="33491" y="31563"/>
                  </a:cubicBezTo>
                  <a:cubicBezTo>
                    <a:pt x="34658" y="30830"/>
                    <a:pt x="35526" y="29595"/>
                    <a:pt x="35492" y="28261"/>
                  </a:cubicBezTo>
                  <a:cubicBezTo>
                    <a:pt x="35430" y="27019"/>
                    <a:pt x="34356" y="25806"/>
                    <a:pt x="33158" y="25806"/>
                  </a:cubicBezTo>
                  <a:cubicBezTo>
                    <a:pt x="33070" y="25806"/>
                    <a:pt x="32980" y="25812"/>
                    <a:pt x="32890" y="25826"/>
                  </a:cubicBezTo>
                  <a:cubicBezTo>
                    <a:pt x="34291" y="24992"/>
                    <a:pt x="35692" y="24125"/>
                    <a:pt x="36660" y="22824"/>
                  </a:cubicBezTo>
                  <a:cubicBezTo>
                    <a:pt x="37661" y="21523"/>
                    <a:pt x="38128" y="19688"/>
                    <a:pt x="37427" y="18254"/>
                  </a:cubicBezTo>
                  <a:cubicBezTo>
                    <a:pt x="36942" y="17237"/>
                    <a:pt x="35799" y="16556"/>
                    <a:pt x="34710" y="16556"/>
                  </a:cubicBezTo>
                  <a:cubicBezTo>
                    <a:pt x="34228" y="16556"/>
                    <a:pt x="33757" y="16689"/>
                    <a:pt x="33357" y="16986"/>
                  </a:cubicBezTo>
                  <a:cubicBezTo>
                    <a:pt x="33658" y="16152"/>
                    <a:pt x="34158" y="15385"/>
                    <a:pt x="34758" y="14718"/>
                  </a:cubicBezTo>
                  <a:cubicBezTo>
                    <a:pt x="35359" y="14084"/>
                    <a:pt x="35826" y="13317"/>
                    <a:pt x="36159" y="12450"/>
                  </a:cubicBezTo>
                  <a:cubicBezTo>
                    <a:pt x="36460" y="11616"/>
                    <a:pt x="36260" y="10648"/>
                    <a:pt x="35626" y="9981"/>
                  </a:cubicBezTo>
                  <a:cubicBezTo>
                    <a:pt x="35350" y="9758"/>
                    <a:pt x="34992" y="9649"/>
                    <a:pt x="34639" y="9649"/>
                  </a:cubicBezTo>
                  <a:cubicBezTo>
                    <a:pt x="34094" y="9649"/>
                    <a:pt x="33560" y="9909"/>
                    <a:pt x="33357" y="10415"/>
                  </a:cubicBezTo>
                  <a:cubicBezTo>
                    <a:pt x="34025" y="8547"/>
                    <a:pt x="34692" y="6612"/>
                    <a:pt x="34692" y="4644"/>
                  </a:cubicBezTo>
                  <a:cubicBezTo>
                    <a:pt x="34725" y="4077"/>
                    <a:pt x="34558" y="3543"/>
                    <a:pt x="34225" y="3076"/>
                  </a:cubicBezTo>
                  <a:cubicBezTo>
                    <a:pt x="33958" y="2778"/>
                    <a:pt x="33572" y="2650"/>
                    <a:pt x="33170" y="2650"/>
                  </a:cubicBezTo>
                  <a:cubicBezTo>
                    <a:pt x="32717" y="2650"/>
                    <a:pt x="32243" y="2812"/>
                    <a:pt x="31890" y="3076"/>
                  </a:cubicBezTo>
                  <a:cubicBezTo>
                    <a:pt x="31189" y="3577"/>
                    <a:pt x="30822" y="4377"/>
                    <a:pt x="30455" y="5178"/>
                  </a:cubicBezTo>
                  <a:cubicBezTo>
                    <a:pt x="30522" y="3744"/>
                    <a:pt x="30289" y="2309"/>
                    <a:pt x="29788" y="1008"/>
                  </a:cubicBezTo>
                  <a:cubicBezTo>
                    <a:pt x="29688" y="608"/>
                    <a:pt x="29421" y="274"/>
                    <a:pt x="29088" y="74"/>
                  </a:cubicBezTo>
                  <a:cubicBezTo>
                    <a:pt x="28976" y="24"/>
                    <a:pt x="28866" y="1"/>
                    <a:pt x="28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7292150" y="560950"/>
              <a:ext cx="415325" cy="734175"/>
            </a:xfrm>
            <a:custGeom>
              <a:avLst/>
              <a:gdLst/>
              <a:ahLst/>
              <a:cxnLst/>
              <a:rect l="l" t="t" r="r" b="b"/>
              <a:pathLst>
                <a:path w="16613" h="29367" extrusionOk="0">
                  <a:moveTo>
                    <a:pt x="1718" y="0"/>
                  </a:moveTo>
                  <a:cubicBezTo>
                    <a:pt x="1622" y="0"/>
                    <a:pt x="1527" y="14"/>
                    <a:pt x="1435" y="45"/>
                  </a:cubicBezTo>
                  <a:cubicBezTo>
                    <a:pt x="834" y="245"/>
                    <a:pt x="601" y="946"/>
                    <a:pt x="534" y="1580"/>
                  </a:cubicBezTo>
                  <a:cubicBezTo>
                    <a:pt x="0" y="4949"/>
                    <a:pt x="701" y="8385"/>
                    <a:pt x="1068" y="11787"/>
                  </a:cubicBezTo>
                  <a:cubicBezTo>
                    <a:pt x="1334" y="14522"/>
                    <a:pt x="1401" y="17324"/>
                    <a:pt x="2402" y="19826"/>
                  </a:cubicBezTo>
                  <a:cubicBezTo>
                    <a:pt x="3703" y="22862"/>
                    <a:pt x="6205" y="25130"/>
                    <a:pt x="8673" y="27298"/>
                  </a:cubicBezTo>
                  <a:cubicBezTo>
                    <a:pt x="10341" y="27832"/>
                    <a:pt x="11942" y="28532"/>
                    <a:pt x="13476" y="29366"/>
                  </a:cubicBezTo>
                  <a:lnTo>
                    <a:pt x="13543" y="29300"/>
                  </a:lnTo>
                  <a:cubicBezTo>
                    <a:pt x="12743" y="26931"/>
                    <a:pt x="11942" y="24496"/>
                    <a:pt x="12242" y="21994"/>
                  </a:cubicBezTo>
                  <a:cubicBezTo>
                    <a:pt x="12576" y="18992"/>
                    <a:pt x="14444" y="16424"/>
                    <a:pt x="15945" y="13788"/>
                  </a:cubicBezTo>
                  <a:cubicBezTo>
                    <a:pt x="16178" y="13388"/>
                    <a:pt x="16379" y="13021"/>
                    <a:pt x="16612" y="12588"/>
                  </a:cubicBezTo>
                  <a:lnTo>
                    <a:pt x="16579" y="12588"/>
                  </a:lnTo>
                  <a:cubicBezTo>
                    <a:pt x="16312" y="12087"/>
                    <a:pt x="15820" y="11837"/>
                    <a:pt x="15328" y="11837"/>
                  </a:cubicBezTo>
                  <a:cubicBezTo>
                    <a:pt x="14836" y="11837"/>
                    <a:pt x="14344" y="12087"/>
                    <a:pt x="14077" y="12588"/>
                  </a:cubicBezTo>
                  <a:cubicBezTo>
                    <a:pt x="14344" y="11720"/>
                    <a:pt x="14410" y="10786"/>
                    <a:pt x="14310" y="9886"/>
                  </a:cubicBezTo>
                  <a:cubicBezTo>
                    <a:pt x="14110" y="8985"/>
                    <a:pt x="13443" y="8118"/>
                    <a:pt x="12542" y="8018"/>
                  </a:cubicBezTo>
                  <a:cubicBezTo>
                    <a:pt x="12485" y="8012"/>
                    <a:pt x="12429" y="8009"/>
                    <a:pt x="12373" y="8009"/>
                  </a:cubicBezTo>
                  <a:cubicBezTo>
                    <a:pt x="11413" y="8009"/>
                    <a:pt x="10606" y="8796"/>
                    <a:pt x="10007" y="9552"/>
                  </a:cubicBezTo>
                  <a:cubicBezTo>
                    <a:pt x="10207" y="8218"/>
                    <a:pt x="10041" y="6817"/>
                    <a:pt x="9507" y="5549"/>
                  </a:cubicBezTo>
                  <a:cubicBezTo>
                    <a:pt x="9307" y="5016"/>
                    <a:pt x="8907" y="4582"/>
                    <a:pt x="8406" y="4315"/>
                  </a:cubicBezTo>
                  <a:cubicBezTo>
                    <a:pt x="8257" y="4276"/>
                    <a:pt x="8107" y="4257"/>
                    <a:pt x="7958" y="4257"/>
                  </a:cubicBezTo>
                  <a:cubicBezTo>
                    <a:pt x="7474" y="4257"/>
                    <a:pt x="7011" y="4458"/>
                    <a:pt x="6705" y="4815"/>
                  </a:cubicBezTo>
                  <a:cubicBezTo>
                    <a:pt x="6271" y="5282"/>
                    <a:pt x="5938" y="5849"/>
                    <a:pt x="5738" y="6450"/>
                  </a:cubicBezTo>
                  <a:cubicBezTo>
                    <a:pt x="5404" y="4382"/>
                    <a:pt x="4503" y="2447"/>
                    <a:pt x="3169" y="879"/>
                  </a:cubicBezTo>
                  <a:cubicBezTo>
                    <a:pt x="2802" y="428"/>
                    <a:pt x="2245" y="0"/>
                    <a:pt x="1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7354675" y="1273825"/>
              <a:ext cx="65200" cy="56600"/>
            </a:xfrm>
            <a:custGeom>
              <a:avLst/>
              <a:gdLst/>
              <a:ahLst/>
              <a:cxnLst/>
              <a:rect l="l" t="t" r="r" b="b"/>
              <a:pathLst>
                <a:path w="2608" h="2264" extrusionOk="0">
                  <a:moveTo>
                    <a:pt x="1314" y="1"/>
                  </a:moveTo>
                  <a:cubicBezTo>
                    <a:pt x="1134" y="1"/>
                    <a:pt x="947" y="47"/>
                    <a:pt x="768" y="151"/>
                  </a:cubicBezTo>
                  <a:cubicBezTo>
                    <a:pt x="201" y="451"/>
                    <a:pt x="1" y="1118"/>
                    <a:pt x="301" y="1685"/>
                  </a:cubicBezTo>
                  <a:cubicBezTo>
                    <a:pt x="526" y="2076"/>
                    <a:pt x="914" y="2263"/>
                    <a:pt x="1296" y="2263"/>
                  </a:cubicBezTo>
                  <a:cubicBezTo>
                    <a:pt x="1763" y="2263"/>
                    <a:pt x="2223" y="1984"/>
                    <a:pt x="2369" y="1452"/>
                  </a:cubicBezTo>
                  <a:cubicBezTo>
                    <a:pt x="2607" y="684"/>
                    <a:pt x="2006" y="1"/>
                    <a:pt x="1314" y="1"/>
                  </a:cubicBezTo>
                  <a:close/>
                </a:path>
              </a:pathLst>
            </a:custGeom>
            <a:solidFill>
              <a:srgbClr val="FF8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7066975" y="1182475"/>
              <a:ext cx="59250" cy="124325"/>
            </a:xfrm>
            <a:custGeom>
              <a:avLst/>
              <a:gdLst/>
              <a:ahLst/>
              <a:cxnLst/>
              <a:rect l="l" t="t" r="r" b="b"/>
              <a:pathLst>
                <a:path w="2370" h="4973" extrusionOk="0">
                  <a:moveTo>
                    <a:pt x="1021" y="0"/>
                  </a:moveTo>
                  <a:cubicBezTo>
                    <a:pt x="613" y="0"/>
                    <a:pt x="329" y="418"/>
                    <a:pt x="201" y="836"/>
                  </a:cubicBezTo>
                  <a:cubicBezTo>
                    <a:pt x="1" y="1603"/>
                    <a:pt x="101" y="2404"/>
                    <a:pt x="468" y="3138"/>
                  </a:cubicBezTo>
                  <a:cubicBezTo>
                    <a:pt x="801" y="3805"/>
                    <a:pt x="1235" y="4405"/>
                    <a:pt x="1702" y="4972"/>
                  </a:cubicBezTo>
                  <a:lnTo>
                    <a:pt x="1802" y="4939"/>
                  </a:lnTo>
                  <a:cubicBezTo>
                    <a:pt x="2369" y="3638"/>
                    <a:pt x="2369" y="2170"/>
                    <a:pt x="1902" y="836"/>
                  </a:cubicBezTo>
                  <a:cubicBezTo>
                    <a:pt x="1735" y="469"/>
                    <a:pt x="1468" y="35"/>
                    <a:pt x="1068" y="2"/>
                  </a:cubicBezTo>
                  <a:cubicBezTo>
                    <a:pt x="1052" y="1"/>
                    <a:pt x="1037" y="0"/>
                    <a:pt x="1021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7088675" y="1359300"/>
              <a:ext cx="75900" cy="82925"/>
            </a:xfrm>
            <a:custGeom>
              <a:avLst/>
              <a:gdLst/>
              <a:ahLst/>
              <a:cxnLst/>
              <a:rect l="l" t="t" r="r" b="b"/>
              <a:pathLst>
                <a:path w="3036" h="3317" extrusionOk="0">
                  <a:moveTo>
                    <a:pt x="3002" y="1"/>
                  </a:moveTo>
                  <a:cubicBezTo>
                    <a:pt x="1701" y="268"/>
                    <a:pt x="634" y="1202"/>
                    <a:pt x="133" y="2436"/>
                  </a:cubicBezTo>
                  <a:cubicBezTo>
                    <a:pt x="67" y="2703"/>
                    <a:pt x="0" y="3036"/>
                    <a:pt x="200" y="3203"/>
                  </a:cubicBezTo>
                  <a:cubicBezTo>
                    <a:pt x="282" y="3285"/>
                    <a:pt x="385" y="3316"/>
                    <a:pt x="497" y="3316"/>
                  </a:cubicBezTo>
                  <a:cubicBezTo>
                    <a:pt x="661" y="3316"/>
                    <a:pt x="842" y="3249"/>
                    <a:pt x="1001" y="3170"/>
                  </a:cubicBezTo>
                  <a:cubicBezTo>
                    <a:pt x="2168" y="2536"/>
                    <a:pt x="2935" y="1335"/>
                    <a:pt x="3036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012775" y="1309275"/>
              <a:ext cx="100925" cy="91000"/>
            </a:xfrm>
            <a:custGeom>
              <a:avLst/>
              <a:gdLst/>
              <a:ahLst/>
              <a:cxnLst/>
              <a:rect l="l" t="t" r="r" b="b"/>
              <a:pathLst>
                <a:path w="4037" h="3640" extrusionOk="0">
                  <a:moveTo>
                    <a:pt x="3603" y="0"/>
                  </a:moveTo>
                  <a:cubicBezTo>
                    <a:pt x="3003" y="167"/>
                    <a:pt x="2402" y="434"/>
                    <a:pt x="1869" y="701"/>
                  </a:cubicBezTo>
                  <a:cubicBezTo>
                    <a:pt x="1201" y="1068"/>
                    <a:pt x="634" y="1568"/>
                    <a:pt x="234" y="2235"/>
                  </a:cubicBezTo>
                  <a:cubicBezTo>
                    <a:pt x="101" y="2435"/>
                    <a:pt x="34" y="2636"/>
                    <a:pt x="34" y="2869"/>
                  </a:cubicBezTo>
                  <a:cubicBezTo>
                    <a:pt x="1" y="3103"/>
                    <a:pt x="101" y="3336"/>
                    <a:pt x="267" y="3503"/>
                  </a:cubicBezTo>
                  <a:cubicBezTo>
                    <a:pt x="389" y="3600"/>
                    <a:pt x="532" y="3640"/>
                    <a:pt x="683" y="3640"/>
                  </a:cubicBezTo>
                  <a:cubicBezTo>
                    <a:pt x="947" y="3640"/>
                    <a:pt x="1235" y="3518"/>
                    <a:pt x="1468" y="3369"/>
                  </a:cubicBezTo>
                  <a:cubicBezTo>
                    <a:pt x="2602" y="2602"/>
                    <a:pt x="3336" y="1401"/>
                    <a:pt x="4037" y="234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6936050" y="1238400"/>
              <a:ext cx="125950" cy="69850"/>
            </a:xfrm>
            <a:custGeom>
              <a:avLst/>
              <a:gdLst/>
              <a:ahLst/>
              <a:cxnLst/>
              <a:rect l="l" t="t" r="r" b="b"/>
              <a:pathLst>
                <a:path w="5038" h="2794" extrusionOk="0">
                  <a:moveTo>
                    <a:pt x="1235" y="0"/>
                  </a:moveTo>
                  <a:cubicBezTo>
                    <a:pt x="801" y="0"/>
                    <a:pt x="401" y="234"/>
                    <a:pt x="201" y="634"/>
                  </a:cubicBezTo>
                  <a:cubicBezTo>
                    <a:pt x="1" y="1034"/>
                    <a:pt x="101" y="1534"/>
                    <a:pt x="368" y="1868"/>
                  </a:cubicBezTo>
                  <a:cubicBezTo>
                    <a:pt x="668" y="2202"/>
                    <a:pt x="1035" y="2468"/>
                    <a:pt x="1468" y="2569"/>
                  </a:cubicBezTo>
                  <a:cubicBezTo>
                    <a:pt x="1919" y="2719"/>
                    <a:pt x="2383" y="2794"/>
                    <a:pt x="2844" y="2794"/>
                  </a:cubicBezTo>
                  <a:cubicBezTo>
                    <a:pt x="3612" y="2794"/>
                    <a:pt x="4370" y="2585"/>
                    <a:pt x="5038" y="2168"/>
                  </a:cubicBezTo>
                  <a:cubicBezTo>
                    <a:pt x="4337" y="1368"/>
                    <a:pt x="3470" y="701"/>
                    <a:pt x="2502" y="300"/>
                  </a:cubicBezTo>
                  <a:cubicBezTo>
                    <a:pt x="2102" y="100"/>
                    <a:pt x="1669" y="0"/>
                    <a:pt x="1235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7181225" y="441825"/>
              <a:ext cx="1176700" cy="1280275"/>
            </a:xfrm>
            <a:custGeom>
              <a:avLst/>
              <a:gdLst/>
              <a:ahLst/>
              <a:cxnLst/>
              <a:rect l="l" t="t" r="r" b="b"/>
              <a:pathLst>
                <a:path w="47068" h="51211" extrusionOk="0">
                  <a:moveTo>
                    <a:pt x="29193" y="0"/>
                  </a:moveTo>
                  <a:cubicBezTo>
                    <a:pt x="28406" y="0"/>
                    <a:pt x="27747" y="799"/>
                    <a:pt x="27387" y="1575"/>
                  </a:cubicBezTo>
                  <a:cubicBezTo>
                    <a:pt x="26386" y="3776"/>
                    <a:pt x="25486" y="6045"/>
                    <a:pt x="24618" y="8246"/>
                  </a:cubicBezTo>
                  <a:cubicBezTo>
                    <a:pt x="23451" y="11282"/>
                    <a:pt x="22150" y="14284"/>
                    <a:pt x="20682" y="17186"/>
                  </a:cubicBezTo>
                  <a:cubicBezTo>
                    <a:pt x="20499" y="17506"/>
                    <a:pt x="20786" y="17794"/>
                    <a:pt x="21071" y="17794"/>
                  </a:cubicBezTo>
                  <a:cubicBezTo>
                    <a:pt x="21201" y="17794"/>
                    <a:pt x="21332" y="17733"/>
                    <a:pt x="21416" y="17586"/>
                  </a:cubicBezTo>
                  <a:cubicBezTo>
                    <a:pt x="22917" y="14651"/>
                    <a:pt x="24218" y="11615"/>
                    <a:pt x="25385" y="8546"/>
                  </a:cubicBezTo>
                  <a:cubicBezTo>
                    <a:pt x="26253" y="6378"/>
                    <a:pt x="27153" y="4110"/>
                    <a:pt x="28154" y="1942"/>
                  </a:cubicBezTo>
                  <a:cubicBezTo>
                    <a:pt x="28364" y="1463"/>
                    <a:pt x="28815" y="849"/>
                    <a:pt x="29219" y="849"/>
                  </a:cubicBezTo>
                  <a:cubicBezTo>
                    <a:pt x="29265" y="849"/>
                    <a:pt x="29311" y="857"/>
                    <a:pt x="29355" y="874"/>
                  </a:cubicBezTo>
                  <a:cubicBezTo>
                    <a:pt x="29588" y="974"/>
                    <a:pt x="29722" y="1308"/>
                    <a:pt x="29822" y="1575"/>
                  </a:cubicBezTo>
                  <a:cubicBezTo>
                    <a:pt x="30322" y="2842"/>
                    <a:pt x="30522" y="4210"/>
                    <a:pt x="30489" y="5578"/>
                  </a:cubicBezTo>
                  <a:cubicBezTo>
                    <a:pt x="30456" y="5778"/>
                    <a:pt x="30589" y="5944"/>
                    <a:pt x="30789" y="5978"/>
                  </a:cubicBezTo>
                  <a:cubicBezTo>
                    <a:pt x="30831" y="5992"/>
                    <a:pt x="30873" y="5998"/>
                    <a:pt x="30914" y="5998"/>
                  </a:cubicBezTo>
                  <a:cubicBezTo>
                    <a:pt x="31069" y="5998"/>
                    <a:pt x="31211" y="5903"/>
                    <a:pt x="31290" y="5744"/>
                  </a:cubicBezTo>
                  <a:cubicBezTo>
                    <a:pt x="31590" y="5077"/>
                    <a:pt x="31957" y="4277"/>
                    <a:pt x="32591" y="3810"/>
                  </a:cubicBezTo>
                  <a:cubicBezTo>
                    <a:pt x="32878" y="3594"/>
                    <a:pt x="33252" y="3466"/>
                    <a:pt x="33598" y="3466"/>
                  </a:cubicBezTo>
                  <a:cubicBezTo>
                    <a:pt x="33896" y="3466"/>
                    <a:pt x="34174" y="3560"/>
                    <a:pt x="34359" y="3776"/>
                  </a:cubicBezTo>
                  <a:cubicBezTo>
                    <a:pt x="34625" y="4143"/>
                    <a:pt x="34759" y="4610"/>
                    <a:pt x="34725" y="5077"/>
                  </a:cubicBezTo>
                  <a:cubicBezTo>
                    <a:pt x="34725" y="7012"/>
                    <a:pt x="34058" y="8880"/>
                    <a:pt x="33425" y="10715"/>
                  </a:cubicBezTo>
                  <a:cubicBezTo>
                    <a:pt x="33299" y="11028"/>
                    <a:pt x="33554" y="11263"/>
                    <a:pt x="33811" y="11263"/>
                  </a:cubicBezTo>
                  <a:cubicBezTo>
                    <a:pt x="33964" y="11263"/>
                    <a:pt x="34117" y="11180"/>
                    <a:pt x="34192" y="10981"/>
                  </a:cubicBezTo>
                  <a:cubicBezTo>
                    <a:pt x="34292" y="10748"/>
                    <a:pt x="34492" y="10581"/>
                    <a:pt x="34759" y="10548"/>
                  </a:cubicBezTo>
                  <a:cubicBezTo>
                    <a:pt x="34857" y="10521"/>
                    <a:pt x="34955" y="10508"/>
                    <a:pt x="35053" y="10508"/>
                  </a:cubicBezTo>
                  <a:cubicBezTo>
                    <a:pt x="35318" y="10508"/>
                    <a:pt x="35573" y="10601"/>
                    <a:pt x="35793" y="10748"/>
                  </a:cubicBezTo>
                  <a:cubicBezTo>
                    <a:pt x="36360" y="11248"/>
                    <a:pt x="36393" y="12149"/>
                    <a:pt x="36193" y="12816"/>
                  </a:cubicBezTo>
                  <a:cubicBezTo>
                    <a:pt x="35893" y="13583"/>
                    <a:pt x="35426" y="14284"/>
                    <a:pt x="34859" y="14884"/>
                  </a:cubicBezTo>
                  <a:cubicBezTo>
                    <a:pt x="34225" y="15585"/>
                    <a:pt x="33691" y="16419"/>
                    <a:pt x="33358" y="17286"/>
                  </a:cubicBezTo>
                  <a:cubicBezTo>
                    <a:pt x="33324" y="17453"/>
                    <a:pt x="33391" y="17653"/>
                    <a:pt x="33525" y="17753"/>
                  </a:cubicBezTo>
                  <a:cubicBezTo>
                    <a:pt x="33608" y="17803"/>
                    <a:pt x="33700" y="17828"/>
                    <a:pt x="33787" y="17828"/>
                  </a:cubicBezTo>
                  <a:cubicBezTo>
                    <a:pt x="33875" y="17828"/>
                    <a:pt x="33958" y="17803"/>
                    <a:pt x="34025" y="17753"/>
                  </a:cubicBezTo>
                  <a:cubicBezTo>
                    <a:pt x="34366" y="17526"/>
                    <a:pt x="34753" y="17407"/>
                    <a:pt x="35145" y="17407"/>
                  </a:cubicBezTo>
                  <a:cubicBezTo>
                    <a:pt x="35328" y="17407"/>
                    <a:pt x="35512" y="17433"/>
                    <a:pt x="35693" y="17486"/>
                  </a:cubicBezTo>
                  <a:cubicBezTo>
                    <a:pt x="36460" y="17653"/>
                    <a:pt x="37094" y="18153"/>
                    <a:pt x="37461" y="18854"/>
                  </a:cubicBezTo>
                  <a:cubicBezTo>
                    <a:pt x="37994" y="20088"/>
                    <a:pt x="37761" y="21722"/>
                    <a:pt x="36760" y="23023"/>
                  </a:cubicBezTo>
                  <a:cubicBezTo>
                    <a:pt x="35826" y="24258"/>
                    <a:pt x="34492" y="25125"/>
                    <a:pt x="33091" y="25959"/>
                  </a:cubicBezTo>
                  <a:cubicBezTo>
                    <a:pt x="32712" y="26180"/>
                    <a:pt x="32902" y="26731"/>
                    <a:pt x="33292" y="26731"/>
                  </a:cubicBezTo>
                  <a:cubicBezTo>
                    <a:pt x="33313" y="26731"/>
                    <a:pt x="33335" y="26729"/>
                    <a:pt x="33358" y="26726"/>
                  </a:cubicBezTo>
                  <a:cubicBezTo>
                    <a:pt x="33427" y="26716"/>
                    <a:pt x="33496" y="26711"/>
                    <a:pt x="33564" y="26711"/>
                  </a:cubicBezTo>
                  <a:cubicBezTo>
                    <a:pt x="33960" y="26711"/>
                    <a:pt x="34346" y="26870"/>
                    <a:pt x="34659" y="27126"/>
                  </a:cubicBezTo>
                  <a:cubicBezTo>
                    <a:pt x="35159" y="27527"/>
                    <a:pt x="35459" y="28094"/>
                    <a:pt x="35493" y="28727"/>
                  </a:cubicBezTo>
                  <a:cubicBezTo>
                    <a:pt x="35526" y="29995"/>
                    <a:pt x="34592" y="31062"/>
                    <a:pt x="33725" y="31663"/>
                  </a:cubicBezTo>
                  <a:cubicBezTo>
                    <a:pt x="32657" y="32363"/>
                    <a:pt x="31356" y="32664"/>
                    <a:pt x="30089" y="32964"/>
                  </a:cubicBezTo>
                  <a:cubicBezTo>
                    <a:pt x="29922" y="32997"/>
                    <a:pt x="29789" y="33164"/>
                    <a:pt x="29789" y="33331"/>
                  </a:cubicBezTo>
                  <a:cubicBezTo>
                    <a:pt x="29755" y="33531"/>
                    <a:pt x="29855" y="33698"/>
                    <a:pt x="30022" y="33764"/>
                  </a:cubicBezTo>
                  <a:cubicBezTo>
                    <a:pt x="30723" y="34098"/>
                    <a:pt x="31023" y="34965"/>
                    <a:pt x="30689" y="35666"/>
                  </a:cubicBezTo>
                  <a:cubicBezTo>
                    <a:pt x="30424" y="36100"/>
                    <a:pt x="29949" y="36342"/>
                    <a:pt x="29455" y="36342"/>
                  </a:cubicBezTo>
                  <a:cubicBezTo>
                    <a:pt x="29265" y="36342"/>
                    <a:pt x="29073" y="36307"/>
                    <a:pt x="28888" y="36233"/>
                  </a:cubicBezTo>
                  <a:cubicBezTo>
                    <a:pt x="28834" y="36206"/>
                    <a:pt x="28778" y="36194"/>
                    <a:pt x="28723" y="36194"/>
                  </a:cubicBezTo>
                  <a:cubicBezTo>
                    <a:pt x="28572" y="36194"/>
                    <a:pt x="28428" y="36286"/>
                    <a:pt x="28354" y="36433"/>
                  </a:cubicBezTo>
                  <a:lnTo>
                    <a:pt x="28288" y="36533"/>
                  </a:lnTo>
                  <a:cubicBezTo>
                    <a:pt x="28254" y="36633"/>
                    <a:pt x="28254" y="36733"/>
                    <a:pt x="28288" y="36833"/>
                  </a:cubicBezTo>
                  <a:cubicBezTo>
                    <a:pt x="28321" y="36933"/>
                    <a:pt x="28388" y="37033"/>
                    <a:pt x="28488" y="37100"/>
                  </a:cubicBezTo>
                  <a:cubicBezTo>
                    <a:pt x="30022" y="37834"/>
                    <a:pt x="31557" y="38635"/>
                    <a:pt x="33091" y="39502"/>
                  </a:cubicBezTo>
                  <a:cubicBezTo>
                    <a:pt x="33158" y="39518"/>
                    <a:pt x="33224" y="39527"/>
                    <a:pt x="33291" y="39527"/>
                  </a:cubicBezTo>
                  <a:cubicBezTo>
                    <a:pt x="33358" y="39527"/>
                    <a:pt x="33425" y="39518"/>
                    <a:pt x="33491" y="39502"/>
                  </a:cubicBezTo>
                  <a:cubicBezTo>
                    <a:pt x="36193" y="38201"/>
                    <a:pt x="38995" y="37133"/>
                    <a:pt x="41897" y="36333"/>
                  </a:cubicBezTo>
                  <a:cubicBezTo>
                    <a:pt x="42044" y="36278"/>
                    <a:pt x="42201" y="36253"/>
                    <a:pt x="42363" y="36253"/>
                  </a:cubicBezTo>
                  <a:cubicBezTo>
                    <a:pt x="42495" y="36253"/>
                    <a:pt x="42630" y="36270"/>
                    <a:pt x="42765" y="36300"/>
                  </a:cubicBezTo>
                  <a:cubicBezTo>
                    <a:pt x="42865" y="36366"/>
                    <a:pt x="42931" y="36466"/>
                    <a:pt x="42965" y="36566"/>
                  </a:cubicBezTo>
                  <a:cubicBezTo>
                    <a:pt x="42998" y="36800"/>
                    <a:pt x="42998" y="37033"/>
                    <a:pt x="42898" y="37234"/>
                  </a:cubicBezTo>
                  <a:cubicBezTo>
                    <a:pt x="42598" y="37634"/>
                    <a:pt x="42231" y="37934"/>
                    <a:pt x="41764" y="38168"/>
                  </a:cubicBezTo>
                  <a:cubicBezTo>
                    <a:pt x="41630" y="38234"/>
                    <a:pt x="41564" y="38368"/>
                    <a:pt x="41564" y="38534"/>
                  </a:cubicBezTo>
                  <a:cubicBezTo>
                    <a:pt x="41564" y="38668"/>
                    <a:pt x="41664" y="38801"/>
                    <a:pt x="41797" y="38868"/>
                  </a:cubicBezTo>
                  <a:cubicBezTo>
                    <a:pt x="42231" y="39102"/>
                    <a:pt x="42664" y="39235"/>
                    <a:pt x="43131" y="39335"/>
                  </a:cubicBezTo>
                  <a:lnTo>
                    <a:pt x="43365" y="39402"/>
                  </a:lnTo>
                  <a:cubicBezTo>
                    <a:pt x="43799" y="39468"/>
                    <a:pt x="44232" y="39635"/>
                    <a:pt x="44599" y="39902"/>
                  </a:cubicBezTo>
                  <a:cubicBezTo>
                    <a:pt x="44899" y="40136"/>
                    <a:pt x="45066" y="40503"/>
                    <a:pt x="45033" y="40869"/>
                  </a:cubicBezTo>
                  <a:cubicBezTo>
                    <a:pt x="44899" y="41170"/>
                    <a:pt x="44666" y="41403"/>
                    <a:pt x="44366" y="41503"/>
                  </a:cubicBezTo>
                  <a:cubicBezTo>
                    <a:pt x="44009" y="41586"/>
                    <a:pt x="43675" y="41645"/>
                    <a:pt x="43326" y="41645"/>
                  </a:cubicBezTo>
                  <a:cubicBezTo>
                    <a:pt x="43251" y="41645"/>
                    <a:pt x="43175" y="41643"/>
                    <a:pt x="43098" y="41637"/>
                  </a:cubicBezTo>
                  <a:cubicBezTo>
                    <a:pt x="42898" y="41637"/>
                    <a:pt x="42731" y="41770"/>
                    <a:pt x="42698" y="41970"/>
                  </a:cubicBezTo>
                  <a:cubicBezTo>
                    <a:pt x="42631" y="42137"/>
                    <a:pt x="42731" y="42337"/>
                    <a:pt x="42898" y="42437"/>
                  </a:cubicBezTo>
                  <a:cubicBezTo>
                    <a:pt x="43799" y="42904"/>
                    <a:pt x="44633" y="43471"/>
                    <a:pt x="45400" y="44172"/>
                  </a:cubicBezTo>
                  <a:cubicBezTo>
                    <a:pt x="45733" y="44405"/>
                    <a:pt x="45967" y="44739"/>
                    <a:pt x="46100" y="45139"/>
                  </a:cubicBezTo>
                  <a:cubicBezTo>
                    <a:pt x="46167" y="45706"/>
                    <a:pt x="45633" y="46240"/>
                    <a:pt x="45100" y="46407"/>
                  </a:cubicBezTo>
                  <a:cubicBezTo>
                    <a:pt x="44807" y="46462"/>
                    <a:pt x="44515" y="46489"/>
                    <a:pt x="44225" y="46489"/>
                  </a:cubicBezTo>
                  <a:cubicBezTo>
                    <a:pt x="43820" y="46489"/>
                    <a:pt x="43420" y="46437"/>
                    <a:pt x="43031" y="46340"/>
                  </a:cubicBezTo>
                  <a:cubicBezTo>
                    <a:pt x="43005" y="46336"/>
                    <a:pt x="42979" y="46334"/>
                    <a:pt x="42954" y="46334"/>
                  </a:cubicBezTo>
                  <a:cubicBezTo>
                    <a:pt x="42571" y="46334"/>
                    <a:pt x="42383" y="46790"/>
                    <a:pt x="42664" y="47041"/>
                  </a:cubicBezTo>
                  <a:cubicBezTo>
                    <a:pt x="43398" y="47774"/>
                    <a:pt x="44065" y="48575"/>
                    <a:pt x="44633" y="49442"/>
                  </a:cubicBezTo>
                  <a:cubicBezTo>
                    <a:pt x="44766" y="49642"/>
                    <a:pt x="44866" y="49876"/>
                    <a:pt x="44866" y="50109"/>
                  </a:cubicBezTo>
                  <a:cubicBezTo>
                    <a:pt x="44799" y="50276"/>
                    <a:pt x="44633" y="50376"/>
                    <a:pt x="44432" y="50410"/>
                  </a:cubicBezTo>
                  <a:cubicBezTo>
                    <a:pt x="44166" y="50410"/>
                    <a:pt x="43865" y="50376"/>
                    <a:pt x="43598" y="50276"/>
                  </a:cubicBezTo>
                  <a:cubicBezTo>
                    <a:pt x="41597" y="49642"/>
                    <a:pt x="39829" y="48475"/>
                    <a:pt x="37994" y="47207"/>
                  </a:cubicBezTo>
                  <a:cubicBezTo>
                    <a:pt x="36694" y="46307"/>
                    <a:pt x="35326" y="45473"/>
                    <a:pt x="33925" y="44772"/>
                  </a:cubicBezTo>
                  <a:cubicBezTo>
                    <a:pt x="33865" y="44742"/>
                    <a:pt x="33798" y="44726"/>
                    <a:pt x="33734" y="44726"/>
                  </a:cubicBezTo>
                  <a:cubicBezTo>
                    <a:pt x="33655" y="44726"/>
                    <a:pt x="33580" y="44751"/>
                    <a:pt x="33525" y="44806"/>
                  </a:cubicBezTo>
                  <a:cubicBezTo>
                    <a:pt x="31223" y="46340"/>
                    <a:pt x="28755" y="47508"/>
                    <a:pt x="26119" y="48308"/>
                  </a:cubicBezTo>
                  <a:cubicBezTo>
                    <a:pt x="24603" y="48782"/>
                    <a:pt x="23033" y="49019"/>
                    <a:pt x="21464" y="49019"/>
                  </a:cubicBezTo>
                  <a:cubicBezTo>
                    <a:pt x="20272" y="49019"/>
                    <a:pt x="19080" y="48882"/>
                    <a:pt x="17913" y="48608"/>
                  </a:cubicBezTo>
                  <a:cubicBezTo>
                    <a:pt x="15478" y="47941"/>
                    <a:pt x="13110" y="46574"/>
                    <a:pt x="10875" y="44439"/>
                  </a:cubicBezTo>
                  <a:cubicBezTo>
                    <a:pt x="8940" y="42504"/>
                    <a:pt x="7239" y="40336"/>
                    <a:pt x="5805" y="38001"/>
                  </a:cubicBezTo>
                  <a:cubicBezTo>
                    <a:pt x="5722" y="37890"/>
                    <a:pt x="5593" y="37825"/>
                    <a:pt x="5457" y="37825"/>
                  </a:cubicBezTo>
                  <a:cubicBezTo>
                    <a:pt x="5428" y="37825"/>
                    <a:pt x="5400" y="37828"/>
                    <a:pt x="5371" y="37834"/>
                  </a:cubicBezTo>
                  <a:cubicBezTo>
                    <a:pt x="3803" y="38034"/>
                    <a:pt x="2269" y="38601"/>
                    <a:pt x="968" y="39502"/>
                  </a:cubicBezTo>
                  <a:cubicBezTo>
                    <a:pt x="1035" y="39001"/>
                    <a:pt x="1168" y="38501"/>
                    <a:pt x="1302" y="38034"/>
                  </a:cubicBezTo>
                  <a:cubicBezTo>
                    <a:pt x="1402" y="37767"/>
                    <a:pt x="1502" y="37534"/>
                    <a:pt x="1602" y="37300"/>
                  </a:cubicBezTo>
                  <a:cubicBezTo>
                    <a:pt x="1635" y="37200"/>
                    <a:pt x="1635" y="37133"/>
                    <a:pt x="1602" y="37033"/>
                  </a:cubicBezTo>
                  <a:cubicBezTo>
                    <a:pt x="1368" y="35699"/>
                    <a:pt x="1769" y="34365"/>
                    <a:pt x="2703" y="33397"/>
                  </a:cubicBezTo>
                  <a:cubicBezTo>
                    <a:pt x="3703" y="32363"/>
                    <a:pt x="5038" y="31730"/>
                    <a:pt x="6505" y="31596"/>
                  </a:cubicBezTo>
                  <a:cubicBezTo>
                    <a:pt x="6926" y="31548"/>
                    <a:pt x="7348" y="31525"/>
                    <a:pt x="7768" y="31525"/>
                  </a:cubicBezTo>
                  <a:cubicBezTo>
                    <a:pt x="8813" y="31525"/>
                    <a:pt x="9852" y="31668"/>
                    <a:pt x="10875" y="31930"/>
                  </a:cubicBezTo>
                  <a:cubicBezTo>
                    <a:pt x="11576" y="32063"/>
                    <a:pt x="12276" y="32263"/>
                    <a:pt x="12977" y="32497"/>
                  </a:cubicBezTo>
                  <a:cubicBezTo>
                    <a:pt x="13028" y="32512"/>
                    <a:pt x="13076" y="32519"/>
                    <a:pt x="13122" y="32519"/>
                  </a:cubicBezTo>
                  <a:cubicBezTo>
                    <a:pt x="13580" y="32519"/>
                    <a:pt x="13729" y="31818"/>
                    <a:pt x="13243" y="31696"/>
                  </a:cubicBezTo>
                  <a:cubicBezTo>
                    <a:pt x="12510" y="31463"/>
                    <a:pt x="11776" y="31263"/>
                    <a:pt x="11075" y="31096"/>
                  </a:cubicBezTo>
                  <a:cubicBezTo>
                    <a:pt x="10011" y="30818"/>
                    <a:pt x="8915" y="30685"/>
                    <a:pt x="7821" y="30685"/>
                  </a:cubicBezTo>
                  <a:cubicBezTo>
                    <a:pt x="7336" y="30685"/>
                    <a:pt x="6853" y="30711"/>
                    <a:pt x="6372" y="30762"/>
                  </a:cubicBezTo>
                  <a:cubicBezTo>
                    <a:pt x="4737" y="30929"/>
                    <a:pt x="3236" y="31663"/>
                    <a:pt x="2102" y="32830"/>
                  </a:cubicBezTo>
                  <a:cubicBezTo>
                    <a:pt x="1001" y="33931"/>
                    <a:pt x="501" y="35532"/>
                    <a:pt x="768" y="37067"/>
                  </a:cubicBezTo>
                  <a:cubicBezTo>
                    <a:pt x="668" y="37300"/>
                    <a:pt x="601" y="37534"/>
                    <a:pt x="534" y="37734"/>
                  </a:cubicBezTo>
                  <a:cubicBezTo>
                    <a:pt x="234" y="38601"/>
                    <a:pt x="67" y="39468"/>
                    <a:pt x="34" y="40369"/>
                  </a:cubicBezTo>
                  <a:cubicBezTo>
                    <a:pt x="1" y="40536"/>
                    <a:pt x="101" y="40703"/>
                    <a:pt x="268" y="40803"/>
                  </a:cubicBezTo>
                  <a:cubicBezTo>
                    <a:pt x="315" y="40826"/>
                    <a:pt x="366" y="40837"/>
                    <a:pt x="419" y="40837"/>
                  </a:cubicBezTo>
                  <a:cubicBezTo>
                    <a:pt x="515" y="40837"/>
                    <a:pt x="615" y="40801"/>
                    <a:pt x="701" y="40736"/>
                  </a:cubicBezTo>
                  <a:cubicBezTo>
                    <a:pt x="2002" y="39635"/>
                    <a:pt x="3570" y="38935"/>
                    <a:pt x="5238" y="38668"/>
                  </a:cubicBezTo>
                  <a:cubicBezTo>
                    <a:pt x="6672" y="40936"/>
                    <a:pt x="8373" y="43071"/>
                    <a:pt x="10308" y="45006"/>
                  </a:cubicBezTo>
                  <a:cubicBezTo>
                    <a:pt x="12610" y="47241"/>
                    <a:pt x="15111" y="48675"/>
                    <a:pt x="17713" y="49376"/>
                  </a:cubicBezTo>
                  <a:cubicBezTo>
                    <a:pt x="18946" y="49666"/>
                    <a:pt x="20210" y="49811"/>
                    <a:pt x="21476" y="49811"/>
                  </a:cubicBezTo>
                  <a:cubicBezTo>
                    <a:pt x="23121" y="49811"/>
                    <a:pt x="24769" y="49566"/>
                    <a:pt x="26353" y="49075"/>
                  </a:cubicBezTo>
                  <a:cubicBezTo>
                    <a:pt x="28955" y="48275"/>
                    <a:pt x="31456" y="47107"/>
                    <a:pt x="33758" y="45606"/>
                  </a:cubicBezTo>
                  <a:cubicBezTo>
                    <a:pt x="35059" y="46273"/>
                    <a:pt x="36293" y="47041"/>
                    <a:pt x="37494" y="47874"/>
                  </a:cubicBezTo>
                  <a:cubicBezTo>
                    <a:pt x="39329" y="49109"/>
                    <a:pt x="41197" y="50376"/>
                    <a:pt x="43332" y="51043"/>
                  </a:cubicBezTo>
                  <a:cubicBezTo>
                    <a:pt x="43632" y="51143"/>
                    <a:pt x="43965" y="51210"/>
                    <a:pt x="44266" y="51210"/>
                  </a:cubicBezTo>
                  <a:cubicBezTo>
                    <a:pt x="44366" y="51210"/>
                    <a:pt x="44466" y="51177"/>
                    <a:pt x="44566" y="51177"/>
                  </a:cubicBezTo>
                  <a:cubicBezTo>
                    <a:pt x="45066" y="51110"/>
                    <a:pt x="45500" y="50743"/>
                    <a:pt x="45667" y="50243"/>
                  </a:cubicBezTo>
                  <a:cubicBezTo>
                    <a:pt x="45733" y="49776"/>
                    <a:pt x="45600" y="49309"/>
                    <a:pt x="45333" y="48942"/>
                  </a:cubicBezTo>
                  <a:cubicBezTo>
                    <a:pt x="44966" y="48341"/>
                    <a:pt x="44532" y="47774"/>
                    <a:pt x="44065" y="47274"/>
                  </a:cubicBezTo>
                  <a:lnTo>
                    <a:pt x="44065" y="47274"/>
                  </a:lnTo>
                  <a:cubicBezTo>
                    <a:pt x="44142" y="47280"/>
                    <a:pt x="44219" y="47283"/>
                    <a:pt x="44296" y="47283"/>
                  </a:cubicBezTo>
                  <a:cubicBezTo>
                    <a:pt x="44653" y="47283"/>
                    <a:pt x="45010" y="47223"/>
                    <a:pt x="45366" y="47141"/>
                  </a:cubicBezTo>
                  <a:cubicBezTo>
                    <a:pt x="46267" y="46840"/>
                    <a:pt x="47068" y="45973"/>
                    <a:pt x="46934" y="44972"/>
                  </a:cubicBezTo>
                  <a:cubicBezTo>
                    <a:pt x="46801" y="44372"/>
                    <a:pt x="46467" y="43872"/>
                    <a:pt x="45967" y="43505"/>
                  </a:cubicBezTo>
                  <a:cubicBezTo>
                    <a:pt x="45500" y="43038"/>
                    <a:pt x="44966" y="42637"/>
                    <a:pt x="44399" y="42304"/>
                  </a:cubicBezTo>
                  <a:cubicBezTo>
                    <a:pt x="44466" y="42270"/>
                    <a:pt x="44532" y="42237"/>
                    <a:pt x="44599" y="42237"/>
                  </a:cubicBezTo>
                  <a:cubicBezTo>
                    <a:pt x="46000" y="41870"/>
                    <a:pt x="46334" y="40036"/>
                    <a:pt x="45133" y="39235"/>
                  </a:cubicBezTo>
                  <a:cubicBezTo>
                    <a:pt x="44666" y="38868"/>
                    <a:pt x="44132" y="38635"/>
                    <a:pt x="43565" y="38534"/>
                  </a:cubicBezTo>
                  <a:lnTo>
                    <a:pt x="43332" y="38468"/>
                  </a:lnTo>
                  <a:cubicBezTo>
                    <a:pt x="43165" y="38434"/>
                    <a:pt x="43031" y="38401"/>
                    <a:pt x="42898" y="38368"/>
                  </a:cubicBezTo>
                  <a:cubicBezTo>
                    <a:pt x="43198" y="38134"/>
                    <a:pt x="43432" y="37867"/>
                    <a:pt x="43598" y="37567"/>
                  </a:cubicBezTo>
                  <a:cubicBezTo>
                    <a:pt x="43832" y="37167"/>
                    <a:pt x="43865" y="36733"/>
                    <a:pt x="43765" y="36300"/>
                  </a:cubicBezTo>
                  <a:cubicBezTo>
                    <a:pt x="43665" y="35966"/>
                    <a:pt x="43432" y="35699"/>
                    <a:pt x="43165" y="35532"/>
                  </a:cubicBezTo>
                  <a:cubicBezTo>
                    <a:pt x="42915" y="35432"/>
                    <a:pt x="42656" y="35382"/>
                    <a:pt x="42402" y="35382"/>
                  </a:cubicBezTo>
                  <a:cubicBezTo>
                    <a:pt x="42147" y="35382"/>
                    <a:pt x="41897" y="35432"/>
                    <a:pt x="41664" y="35532"/>
                  </a:cubicBezTo>
                  <a:cubicBezTo>
                    <a:pt x="38795" y="36300"/>
                    <a:pt x="36026" y="37334"/>
                    <a:pt x="33358" y="38635"/>
                  </a:cubicBezTo>
                  <a:cubicBezTo>
                    <a:pt x="32324" y="38067"/>
                    <a:pt x="31323" y="37534"/>
                    <a:pt x="30289" y="37000"/>
                  </a:cubicBezTo>
                  <a:cubicBezTo>
                    <a:pt x="30789" y="36833"/>
                    <a:pt x="31190" y="36500"/>
                    <a:pt x="31456" y="36033"/>
                  </a:cubicBezTo>
                  <a:cubicBezTo>
                    <a:pt x="31723" y="35499"/>
                    <a:pt x="31757" y="34865"/>
                    <a:pt x="31557" y="34298"/>
                  </a:cubicBezTo>
                  <a:cubicBezTo>
                    <a:pt x="31456" y="34031"/>
                    <a:pt x="31323" y="33764"/>
                    <a:pt x="31156" y="33564"/>
                  </a:cubicBezTo>
                  <a:cubicBezTo>
                    <a:pt x="32224" y="33331"/>
                    <a:pt x="33258" y="32897"/>
                    <a:pt x="34192" y="32330"/>
                  </a:cubicBezTo>
                  <a:cubicBezTo>
                    <a:pt x="35559" y="31463"/>
                    <a:pt x="36393" y="30062"/>
                    <a:pt x="36360" y="28694"/>
                  </a:cubicBezTo>
                  <a:cubicBezTo>
                    <a:pt x="36293" y="27827"/>
                    <a:pt x="35893" y="26993"/>
                    <a:pt x="35226" y="26459"/>
                  </a:cubicBezTo>
                  <a:cubicBezTo>
                    <a:pt x="35026" y="26292"/>
                    <a:pt x="34792" y="26126"/>
                    <a:pt x="34559" y="26025"/>
                  </a:cubicBezTo>
                  <a:cubicBezTo>
                    <a:pt x="35659" y="25392"/>
                    <a:pt x="36660" y="24524"/>
                    <a:pt x="37461" y="23524"/>
                  </a:cubicBezTo>
                  <a:cubicBezTo>
                    <a:pt x="38628" y="21989"/>
                    <a:pt x="38962" y="20021"/>
                    <a:pt x="38261" y="18520"/>
                  </a:cubicBezTo>
                  <a:cubicBezTo>
                    <a:pt x="37794" y="17619"/>
                    <a:pt x="36927" y="16919"/>
                    <a:pt x="35926" y="16685"/>
                  </a:cubicBezTo>
                  <a:cubicBezTo>
                    <a:pt x="35694" y="16627"/>
                    <a:pt x="35450" y="16592"/>
                    <a:pt x="35201" y="16592"/>
                  </a:cubicBezTo>
                  <a:cubicBezTo>
                    <a:pt x="35022" y="16592"/>
                    <a:pt x="34840" y="16610"/>
                    <a:pt x="34659" y="16652"/>
                  </a:cubicBezTo>
                  <a:cubicBezTo>
                    <a:pt x="34926" y="16218"/>
                    <a:pt x="35226" y="15818"/>
                    <a:pt x="35526" y="15451"/>
                  </a:cubicBezTo>
                  <a:cubicBezTo>
                    <a:pt x="36160" y="14751"/>
                    <a:pt x="36660" y="13950"/>
                    <a:pt x="36994" y="13050"/>
                  </a:cubicBezTo>
                  <a:cubicBezTo>
                    <a:pt x="37294" y="12116"/>
                    <a:pt x="37161" y="10881"/>
                    <a:pt x="36327" y="10114"/>
                  </a:cubicBezTo>
                  <a:cubicBezTo>
                    <a:pt x="35968" y="9832"/>
                    <a:pt x="35530" y="9668"/>
                    <a:pt x="35073" y="9668"/>
                  </a:cubicBezTo>
                  <a:cubicBezTo>
                    <a:pt x="34936" y="9668"/>
                    <a:pt x="34798" y="9683"/>
                    <a:pt x="34659" y="9714"/>
                  </a:cubicBezTo>
                  <a:cubicBezTo>
                    <a:pt x="35192" y="8213"/>
                    <a:pt x="35526" y="6645"/>
                    <a:pt x="35559" y="5044"/>
                  </a:cubicBezTo>
                  <a:cubicBezTo>
                    <a:pt x="35593" y="4377"/>
                    <a:pt x="35393" y="3710"/>
                    <a:pt x="34992" y="3209"/>
                  </a:cubicBezTo>
                  <a:cubicBezTo>
                    <a:pt x="34622" y="2807"/>
                    <a:pt x="34120" y="2637"/>
                    <a:pt x="33605" y="2637"/>
                  </a:cubicBezTo>
                  <a:cubicBezTo>
                    <a:pt x="33054" y="2637"/>
                    <a:pt x="32488" y="2832"/>
                    <a:pt x="32057" y="3142"/>
                  </a:cubicBezTo>
                  <a:cubicBezTo>
                    <a:pt x="31757" y="3376"/>
                    <a:pt x="31490" y="3676"/>
                    <a:pt x="31256" y="4010"/>
                  </a:cubicBezTo>
                  <a:cubicBezTo>
                    <a:pt x="31156" y="3076"/>
                    <a:pt x="30956" y="2142"/>
                    <a:pt x="30589" y="1241"/>
                  </a:cubicBezTo>
                  <a:cubicBezTo>
                    <a:pt x="30456" y="774"/>
                    <a:pt x="30122" y="340"/>
                    <a:pt x="29689" y="107"/>
                  </a:cubicBezTo>
                  <a:cubicBezTo>
                    <a:pt x="29519" y="33"/>
                    <a:pt x="29353" y="0"/>
                    <a:pt x="2919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7647400" y="836375"/>
              <a:ext cx="137625" cy="420375"/>
            </a:xfrm>
            <a:custGeom>
              <a:avLst/>
              <a:gdLst/>
              <a:ahLst/>
              <a:cxnLst/>
              <a:rect l="l" t="t" r="r" b="b"/>
              <a:pathLst>
                <a:path w="5505" h="16815" extrusionOk="0">
                  <a:moveTo>
                    <a:pt x="5018" y="0"/>
                  </a:moveTo>
                  <a:cubicBezTo>
                    <a:pt x="4884" y="0"/>
                    <a:pt x="4757" y="74"/>
                    <a:pt x="4670" y="203"/>
                  </a:cubicBezTo>
                  <a:cubicBezTo>
                    <a:pt x="3203" y="2638"/>
                    <a:pt x="1668" y="5173"/>
                    <a:pt x="868" y="8009"/>
                  </a:cubicBezTo>
                  <a:cubicBezTo>
                    <a:pt x="0" y="11211"/>
                    <a:pt x="334" y="14346"/>
                    <a:pt x="1768" y="16615"/>
                  </a:cubicBezTo>
                  <a:cubicBezTo>
                    <a:pt x="1835" y="16748"/>
                    <a:pt x="1968" y="16815"/>
                    <a:pt x="2135" y="16815"/>
                  </a:cubicBezTo>
                  <a:cubicBezTo>
                    <a:pt x="2202" y="16815"/>
                    <a:pt x="2269" y="16815"/>
                    <a:pt x="2335" y="16782"/>
                  </a:cubicBezTo>
                  <a:cubicBezTo>
                    <a:pt x="2535" y="16648"/>
                    <a:pt x="2602" y="16381"/>
                    <a:pt x="2469" y="16214"/>
                  </a:cubicBezTo>
                  <a:cubicBezTo>
                    <a:pt x="1168" y="14080"/>
                    <a:pt x="868" y="11211"/>
                    <a:pt x="1668" y="8209"/>
                  </a:cubicBezTo>
                  <a:cubicBezTo>
                    <a:pt x="2435" y="5507"/>
                    <a:pt x="3936" y="3038"/>
                    <a:pt x="5371" y="637"/>
                  </a:cubicBezTo>
                  <a:cubicBezTo>
                    <a:pt x="5504" y="436"/>
                    <a:pt x="5438" y="170"/>
                    <a:pt x="5237" y="70"/>
                  </a:cubicBezTo>
                  <a:cubicBezTo>
                    <a:pt x="5167" y="22"/>
                    <a:pt x="5091" y="0"/>
                    <a:pt x="501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7221250" y="1416725"/>
              <a:ext cx="48400" cy="156925"/>
            </a:xfrm>
            <a:custGeom>
              <a:avLst/>
              <a:gdLst/>
              <a:ahLst/>
              <a:cxnLst/>
              <a:rect l="l" t="t" r="r" b="b"/>
              <a:pathLst>
                <a:path w="1936" h="6277" extrusionOk="0">
                  <a:moveTo>
                    <a:pt x="462" y="0"/>
                  </a:moveTo>
                  <a:cubicBezTo>
                    <a:pt x="408" y="0"/>
                    <a:pt x="353" y="13"/>
                    <a:pt x="301" y="39"/>
                  </a:cubicBezTo>
                  <a:cubicBezTo>
                    <a:pt x="68" y="139"/>
                    <a:pt x="1" y="372"/>
                    <a:pt x="68" y="606"/>
                  </a:cubicBezTo>
                  <a:cubicBezTo>
                    <a:pt x="801" y="2240"/>
                    <a:pt x="1102" y="4042"/>
                    <a:pt x="901" y="5843"/>
                  </a:cubicBezTo>
                  <a:cubicBezTo>
                    <a:pt x="901" y="6043"/>
                    <a:pt x="1068" y="6243"/>
                    <a:pt x="1302" y="6277"/>
                  </a:cubicBezTo>
                  <a:lnTo>
                    <a:pt x="1335" y="6277"/>
                  </a:lnTo>
                  <a:cubicBezTo>
                    <a:pt x="1535" y="6277"/>
                    <a:pt x="1735" y="6110"/>
                    <a:pt x="1735" y="5910"/>
                  </a:cubicBezTo>
                  <a:cubicBezTo>
                    <a:pt x="1936" y="3975"/>
                    <a:pt x="1635" y="2040"/>
                    <a:pt x="835" y="272"/>
                  </a:cubicBezTo>
                  <a:cubicBezTo>
                    <a:pt x="761" y="100"/>
                    <a:pt x="614" y="0"/>
                    <a:pt x="46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7044850" y="1282000"/>
              <a:ext cx="69700" cy="37525"/>
            </a:xfrm>
            <a:custGeom>
              <a:avLst/>
              <a:gdLst/>
              <a:ahLst/>
              <a:cxnLst/>
              <a:rect l="l" t="t" r="r" b="b"/>
              <a:pathLst>
                <a:path w="2788" h="1501" extrusionOk="0">
                  <a:moveTo>
                    <a:pt x="605" y="0"/>
                  </a:moveTo>
                  <a:cubicBezTo>
                    <a:pt x="174" y="0"/>
                    <a:pt x="0" y="644"/>
                    <a:pt x="452" y="825"/>
                  </a:cubicBezTo>
                  <a:lnTo>
                    <a:pt x="586" y="825"/>
                  </a:lnTo>
                  <a:cubicBezTo>
                    <a:pt x="1119" y="991"/>
                    <a:pt x="1620" y="1225"/>
                    <a:pt x="2120" y="1458"/>
                  </a:cubicBezTo>
                  <a:cubicBezTo>
                    <a:pt x="2187" y="1492"/>
                    <a:pt x="2220" y="1492"/>
                    <a:pt x="2287" y="1492"/>
                  </a:cubicBezTo>
                  <a:cubicBezTo>
                    <a:pt x="2315" y="1497"/>
                    <a:pt x="2343" y="1500"/>
                    <a:pt x="2370" y="1500"/>
                  </a:cubicBezTo>
                  <a:cubicBezTo>
                    <a:pt x="2498" y="1500"/>
                    <a:pt x="2604" y="1435"/>
                    <a:pt x="2687" y="1325"/>
                  </a:cubicBezTo>
                  <a:cubicBezTo>
                    <a:pt x="2787" y="1125"/>
                    <a:pt x="2687" y="858"/>
                    <a:pt x="2487" y="758"/>
                  </a:cubicBezTo>
                  <a:cubicBezTo>
                    <a:pt x="1953" y="491"/>
                    <a:pt x="1419" y="257"/>
                    <a:pt x="886" y="91"/>
                  </a:cubicBezTo>
                  <a:lnTo>
                    <a:pt x="819" y="57"/>
                  </a:lnTo>
                  <a:lnTo>
                    <a:pt x="752" y="24"/>
                  </a:lnTo>
                  <a:cubicBezTo>
                    <a:pt x="701" y="8"/>
                    <a:pt x="651" y="0"/>
                    <a:pt x="605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7098050" y="1304500"/>
              <a:ext cx="120725" cy="95700"/>
            </a:xfrm>
            <a:custGeom>
              <a:avLst/>
              <a:gdLst/>
              <a:ahLst/>
              <a:cxnLst/>
              <a:rect l="l" t="t" r="r" b="b"/>
              <a:pathLst>
                <a:path w="4829" h="3828" extrusionOk="0">
                  <a:moveTo>
                    <a:pt x="610" y="0"/>
                  </a:moveTo>
                  <a:cubicBezTo>
                    <a:pt x="226" y="0"/>
                    <a:pt x="0" y="565"/>
                    <a:pt x="426" y="792"/>
                  </a:cubicBezTo>
                  <a:cubicBezTo>
                    <a:pt x="1760" y="1526"/>
                    <a:pt x="2927" y="2493"/>
                    <a:pt x="3928" y="3661"/>
                  </a:cubicBezTo>
                  <a:cubicBezTo>
                    <a:pt x="3928" y="3661"/>
                    <a:pt x="3961" y="3694"/>
                    <a:pt x="3961" y="3694"/>
                  </a:cubicBezTo>
                  <a:cubicBezTo>
                    <a:pt x="4028" y="3761"/>
                    <a:pt x="4128" y="3794"/>
                    <a:pt x="4262" y="3827"/>
                  </a:cubicBezTo>
                  <a:cubicBezTo>
                    <a:pt x="4629" y="3827"/>
                    <a:pt x="4829" y="3360"/>
                    <a:pt x="4562" y="3093"/>
                  </a:cubicBezTo>
                  <a:cubicBezTo>
                    <a:pt x="3528" y="1859"/>
                    <a:pt x="2227" y="825"/>
                    <a:pt x="826" y="58"/>
                  </a:cubicBezTo>
                  <a:cubicBezTo>
                    <a:pt x="751" y="18"/>
                    <a:pt x="678" y="0"/>
                    <a:pt x="61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7076150" y="1349300"/>
              <a:ext cx="99275" cy="103425"/>
            </a:xfrm>
            <a:custGeom>
              <a:avLst/>
              <a:gdLst/>
              <a:ahLst/>
              <a:cxnLst/>
              <a:rect l="l" t="t" r="r" b="b"/>
              <a:pathLst>
                <a:path w="3971" h="4137" extrusionOk="0">
                  <a:moveTo>
                    <a:pt x="3003" y="1001"/>
                  </a:moveTo>
                  <a:lnTo>
                    <a:pt x="3003" y="1001"/>
                  </a:lnTo>
                  <a:cubicBezTo>
                    <a:pt x="2769" y="1935"/>
                    <a:pt x="2136" y="2736"/>
                    <a:pt x="1302" y="3203"/>
                  </a:cubicBezTo>
                  <a:cubicBezTo>
                    <a:pt x="1202" y="3270"/>
                    <a:pt x="1101" y="3303"/>
                    <a:pt x="1001" y="3303"/>
                  </a:cubicBezTo>
                  <a:cubicBezTo>
                    <a:pt x="968" y="3203"/>
                    <a:pt x="1001" y="3103"/>
                    <a:pt x="1035" y="3003"/>
                  </a:cubicBezTo>
                  <a:cubicBezTo>
                    <a:pt x="1402" y="2069"/>
                    <a:pt x="2102" y="1368"/>
                    <a:pt x="3003" y="1001"/>
                  </a:cubicBezTo>
                  <a:close/>
                  <a:moveTo>
                    <a:pt x="3436" y="1"/>
                  </a:moveTo>
                  <a:cubicBezTo>
                    <a:pt x="1969" y="301"/>
                    <a:pt x="768" y="1335"/>
                    <a:pt x="268" y="2702"/>
                  </a:cubicBezTo>
                  <a:cubicBezTo>
                    <a:pt x="1" y="3403"/>
                    <a:pt x="234" y="3770"/>
                    <a:pt x="434" y="3937"/>
                  </a:cubicBezTo>
                  <a:cubicBezTo>
                    <a:pt x="568" y="4070"/>
                    <a:pt x="801" y="4137"/>
                    <a:pt x="1001" y="4137"/>
                  </a:cubicBezTo>
                  <a:cubicBezTo>
                    <a:pt x="1235" y="4137"/>
                    <a:pt x="1502" y="4070"/>
                    <a:pt x="1702" y="3937"/>
                  </a:cubicBezTo>
                  <a:cubicBezTo>
                    <a:pt x="3003" y="3236"/>
                    <a:pt x="3837" y="1902"/>
                    <a:pt x="3970" y="434"/>
                  </a:cubicBezTo>
                  <a:cubicBezTo>
                    <a:pt x="3970" y="201"/>
                    <a:pt x="3770" y="1"/>
                    <a:pt x="3537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6926050" y="1229075"/>
              <a:ext cx="148450" cy="90225"/>
            </a:xfrm>
            <a:custGeom>
              <a:avLst/>
              <a:gdLst/>
              <a:ahLst/>
              <a:cxnLst/>
              <a:rect l="l" t="t" r="r" b="b"/>
              <a:pathLst>
                <a:path w="5938" h="3609" extrusionOk="0">
                  <a:moveTo>
                    <a:pt x="1702" y="807"/>
                  </a:moveTo>
                  <a:cubicBezTo>
                    <a:pt x="2035" y="807"/>
                    <a:pt x="2402" y="907"/>
                    <a:pt x="2736" y="1040"/>
                  </a:cubicBezTo>
                  <a:cubicBezTo>
                    <a:pt x="3503" y="1374"/>
                    <a:pt x="4203" y="1874"/>
                    <a:pt x="4770" y="2441"/>
                  </a:cubicBezTo>
                  <a:cubicBezTo>
                    <a:pt x="4272" y="2652"/>
                    <a:pt x="3741" y="2764"/>
                    <a:pt x="3208" y="2764"/>
                  </a:cubicBezTo>
                  <a:cubicBezTo>
                    <a:pt x="2814" y="2764"/>
                    <a:pt x="2418" y="2702"/>
                    <a:pt x="2035" y="2575"/>
                  </a:cubicBezTo>
                  <a:cubicBezTo>
                    <a:pt x="1668" y="2475"/>
                    <a:pt x="1368" y="2274"/>
                    <a:pt x="1101" y="2008"/>
                  </a:cubicBezTo>
                  <a:cubicBezTo>
                    <a:pt x="934" y="1774"/>
                    <a:pt x="868" y="1474"/>
                    <a:pt x="968" y="1207"/>
                  </a:cubicBezTo>
                  <a:cubicBezTo>
                    <a:pt x="1135" y="940"/>
                    <a:pt x="1401" y="807"/>
                    <a:pt x="1702" y="807"/>
                  </a:cubicBezTo>
                  <a:close/>
                  <a:moveTo>
                    <a:pt x="1790" y="1"/>
                  </a:moveTo>
                  <a:cubicBezTo>
                    <a:pt x="1738" y="1"/>
                    <a:pt x="1687" y="3"/>
                    <a:pt x="1635" y="6"/>
                  </a:cubicBezTo>
                  <a:cubicBezTo>
                    <a:pt x="1068" y="6"/>
                    <a:pt x="534" y="306"/>
                    <a:pt x="234" y="840"/>
                  </a:cubicBezTo>
                  <a:cubicBezTo>
                    <a:pt x="0" y="1374"/>
                    <a:pt x="67" y="2041"/>
                    <a:pt x="467" y="2508"/>
                  </a:cubicBezTo>
                  <a:cubicBezTo>
                    <a:pt x="801" y="2908"/>
                    <a:pt x="1235" y="3208"/>
                    <a:pt x="1768" y="3342"/>
                  </a:cubicBezTo>
                  <a:cubicBezTo>
                    <a:pt x="2235" y="3509"/>
                    <a:pt x="2736" y="3609"/>
                    <a:pt x="3236" y="3609"/>
                  </a:cubicBezTo>
                  <a:cubicBezTo>
                    <a:pt x="4103" y="3609"/>
                    <a:pt x="4937" y="3375"/>
                    <a:pt x="5671" y="2942"/>
                  </a:cubicBezTo>
                  <a:cubicBezTo>
                    <a:pt x="5871" y="2808"/>
                    <a:pt x="5938" y="2608"/>
                    <a:pt x="5838" y="2408"/>
                  </a:cubicBezTo>
                  <a:cubicBezTo>
                    <a:pt x="5805" y="2374"/>
                    <a:pt x="5805" y="2341"/>
                    <a:pt x="5771" y="2308"/>
                  </a:cubicBezTo>
                  <a:cubicBezTo>
                    <a:pt x="5037" y="1440"/>
                    <a:pt x="4103" y="773"/>
                    <a:pt x="3069" y="306"/>
                  </a:cubicBezTo>
                  <a:cubicBezTo>
                    <a:pt x="2680" y="127"/>
                    <a:pt x="2238" y="1"/>
                    <a:pt x="1790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7001925" y="1298650"/>
              <a:ext cx="121800" cy="112375"/>
            </a:xfrm>
            <a:custGeom>
              <a:avLst/>
              <a:gdLst/>
              <a:ahLst/>
              <a:cxnLst/>
              <a:rect l="l" t="t" r="r" b="b"/>
              <a:pathLst>
                <a:path w="4872" h="4495" extrusionOk="0">
                  <a:moveTo>
                    <a:pt x="3804" y="926"/>
                  </a:moveTo>
                  <a:lnTo>
                    <a:pt x="3804" y="926"/>
                  </a:lnTo>
                  <a:cubicBezTo>
                    <a:pt x="3303" y="1926"/>
                    <a:pt x="2569" y="2760"/>
                    <a:pt x="1702" y="3428"/>
                  </a:cubicBezTo>
                  <a:cubicBezTo>
                    <a:pt x="1512" y="3547"/>
                    <a:pt x="1287" y="3649"/>
                    <a:pt x="1125" y="3649"/>
                  </a:cubicBezTo>
                  <a:cubicBezTo>
                    <a:pt x="1061" y="3649"/>
                    <a:pt x="1006" y="3632"/>
                    <a:pt x="968" y="3594"/>
                  </a:cubicBezTo>
                  <a:cubicBezTo>
                    <a:pt x="902" y="3528"/>
                    <a:pt x="868" y="3428"/>
                    <a:pt x="868" y="3327"/>
                  </a:cubicBezTo>
                  <a:cubicBezTo>
                    <a:pt x="902" y="3161"/>
                    <a:pt x="935" y="2994"/>
                    <a:pt x="1035" y="2860"/>
                  </a:cubicBezTo>
                  <a:cubicBezTo>
                    <a:pt x="1402" y="2293"/>
                    <a:pt x="1902" y="1793"/>
                    <a:pt x="2503" y="1493"/>
                  </a:cubicBezTo>
                  <a:cubicBezTo>
                    <a:pt x="2936" y="1259"/>
                    <a:pt x="3370" y="1093"/>
                    <a:pt x="3804" y="926"/>
                  </a:cubicBezTo>
                  <a:close/>
                  <a:moveTo>
                    <a:pt x="4020" y="0"/>
                  </a:moveTo>
                  <a:cubicBezTo>
                    <a:pt x="3970" y="0"/>
                    <a:pt x="3920" y="8"/>
                    <a:pt x="3870" y="25"/>
                  </a:cubicBezTo>
                  <a:cubicBezTo>
                    <a:pt x="3270" y="225"/>
                    <a:pt x="2669" y="492"/>
                    <a:pt x="2102" y="792"/>
                  </a:cubicBezTo>
                  <a:cubicBezTo>
                    <a:pt x="1335" y="1159"/>
                    <a:pt x="735" y="1726"/>
                    <a:pt x="301" y="2460"/>
                  </a:cubicBezTo>
                  <a:cubicBezTo>
                    <a:pt x="134" y="2694"/>
                    <a:pt x="34" y="2994"/>
                    <a:pt x="34" y="3294"/>
                  </a:cubicBezTo>
                  <a:cubicBezTo>
                    <a:pt x="1" y="3661"/>
                    <a:pt x="168" y="4028"/>
                    <a:pt x="435" y="4261"/>
                  </a:cubicBezTo>
                  <a:cubicBezTo>
                    <a:pt x="635" y="4395"/>
                    <a:pt x="868" y="4495"/>
                    <a:pt x="1135" y="4495"/>
                  </a:cubicBezTo>
                  <a:cubicBezTo>
                    <a:pt x="1469" y="4462"/>
                    <a:pt x="1836" y="4328"/>
                    <a:pt x="2136" y="4128"/>
                  </a:cubicBezTo>
                  <a:cubicBezTo>
                    <a:pt x="3303" y="3361"/>
                    <a:pt x="4037" y="2193"/>
                    <a:pt x="4804" y="859"/>
                  </a:cubicBezTo>
                  <a:cubicBezTo>
                    <a:pt x="4871" y="759"/>
                    <a:pt x="4871" y="626"/>
                    <a:pt x="4838" y="525"/>
                  </a:cubicBezTo>
                  <a:cubicBezTo>
                    <a:pt x="4804" y="425"/>
                    <a:pt x="4738" y="325"/>
                    <a:pt x="4638" y="292"/>
                  </a:cubicBezTo>
                  <a:cubicBezTo>
                    <a:pt x="4504" y="192"/>
                    <a:pt x="4337" y="125"/>
                    <a:pt x="4171" y="25"/>
                  </a:cubicBezTo>
                  <a:cubicBezTo>
                    <a:pt x="4121" y="8"/>
                    <a:pt x="4070" y="0"/>
                    <a:pt x="402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7056150" y="1172375"/>
              <a:ext cx="80900" cy="144650"/>
            </a:xfrm>
            <a:custGeom>
              <a:avLst/>
              <a:gdLst/>
              <a:ahLst/>
              <a:cxnLst/>
              <a:rect l="l" t="t" r="r" b="b"/>
              <a:pathLst>
                <a:path w="3236" h="5786" extrusionOk="0">
                  <a:moveTo>
                    <a:pt x="1501" y="840"/>
                  </a:moveTo>
                  <a:cubicBezTo>
                    <a:pt x="1668" y="840"/>
                    <a:pt x="1835" y="1140"/>
                    <a:pt x="1935" y="1407"/>
                  </a:cubicBezTo>
                  <a:cubicBezTo>
                    <a:pt x="2302" y="2441"/>
                    <a:pt x="2368" y="3542"/>
                    <a:pt x="2068" y="4609"/>
                  </a:cubicBezTo>
                  <a:cubicBezTo>
                    <a:pt x="1768" y="4209"/>
                    <a:pt x="1501" y="3809"/>
                    <a:pt x="1268" y="3342"/>
                  </a:cubicBezTo>
                  <a:cubicBezTo>
                    <a:pt x="967" y="2741"/>
                    <a:pt x="867" y="2007"/>
                    <a:pt x="1034" y="1340"/>
                  </a:cubicBezTo>
                  <a:cubicBezTo>
                    <a:pt x="1101" y="1107"/>
                    <a:pt x="1301" y="840"/>
                    <a:pt x="1468" y="840"/>
                  </a:cubicBezTo>
                  <a:close/>
                  <a:moveTo>
                    <a:pt x="1433" y="1"/>
                  </a:moveTo>
                  <a:cubicBezTo>
                    <a:pt x="820" y="1"/>
                    <a:pt x="392" y="569"/>
                    <a:pt x="234" y="1107"/>
                  </a:cubicBezTo>
                  <a:cubicBezTo>
                    <a:pt x="0" y="1974"/>
                    <a:pt x="100" y="2908"/>
                    <a:pt x="534" y="3708"/>
                  </a:cubicBezTo>
                  <a:cubicBezTo>
                    <a:pt x="867" y="4409"/>
                    <a:pt x="1301" y="5043"/>
                    <a:pt x="1801" y="5643"/>
                  </a:cubicBezTo>
                  <a:cubicBezTo>
                    <a:pt x="1884" y="5726"/>
                    <a:pt x="1966" y="5785"/>
                    <a:pt x="2067" y="5785"/>
                  </a:cubicBezTo>
                  <a:cubicBezTo>
                    <a:pt x="2089" y="5785"/>
                    <a:pt x="2111" y="5782"/>
                    <a:pt x="2135" y="5777"/>
                  </a:cubicBezTo>
                  <a:lnTo>
                    <a:pt x="2302" y="5777"/>
                  </a:lnTo>
                  <a:lnTo>
                    <a:pt x="2368" y="5743"/>
                  </a:lnTo>
                  <a:cubicBezTo>
                    <a:pt x="2469" y="5710"/>
                    <a:pt x="2569" y="5610"/>
                    <a:pt x="2602" y="5510"/>
                  </a:cubicBezTo>
                  <a:cubicBezTo>
                    <a:pt x="3202" y="4109"/>
                    <a:pt x="3236" y="2541"/>
                    <a:pt x="2702" y="1107"/>
                  </a:cubicBezTo>
                  <a:cubicBezTo>
                    <a:pt x="2469" y="406"/>
                    <a:pt x="2035" y="39"/>
                    <a:pt x="1535" y="6"/>
                  </a:cubicBezTo>
                  <a:cubicBezTo>
                    <a:pt x="1500" y="2"/>
                    <a:pt x="1467" y="1"/>
                    <a:pt x="1433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7284625" y="550575"/>
              <a:ext cx="432850" cy="755375"/>
            </a:xfrm>
            <a:custGeom>
              <a:avLst/>
              <a:gdLst/>
              <a:ahLst/>
              <a:cxnLst/>
              <a:rect l="l" t="t" r="r" b="b"/>
              <a:pathLst>
                <a:path w="17314" h="30215" extrusionOk="0">
                  <a:moveTo>
                    <a:pt x="2020" y="838"/>
                  </a:moveTo>
                  <a:cubicBezTo>
                    <a:pt x="2420" y="838"/>
                    <a:pt x="2867" y="1265"/>
                    <a:pt x="3103" y="1561"/>
                  </a:cubicBezTo>
                  <a:cubicBezTo>
                    <a:pt x="4404" y="3096"/>
                    <a:pt x="5271" y="4964"/>
                    <a:pt x="5605" y="6965"/>
                  </a:cubicBezTo>
                  <a:cubicBezTo>
                    <a:pt x="5641" y="7182"/>
                    <a:pt x="5824" y="7301"/>
                    <a:pt x="6010" y="7301"/>
                  </a:cubicBezTo>
                  <a:cubicBezTo>
                    <a:pt x="6168" y="7301"/>
                    <a:pt x="6329" y="7215"/>
                    <a:pt x="6406" y="7032"/>
                  </a:cubicBezTo>
                  <a:cubicBezTo>
                    <a:pt x="6606" y="6498"/>
                    <a:pt x="6906" y="5998"/>
                    <a:pt x="7273" y="5531"/>
                  </a:cubicBezTo>
                  <a:cubicBezTo>
                    <a:pt x="7535" y="5242"/>
                    <a:pt x="7900" y="5098"/>
                    <a:pt x="8271" y="5098"/>
                  </a:cubicBezTo>
                  <a:cubicBezTo>
                    <a:pt x="8372" y="5098"/>
                    <a:pt x="8474" y="5109"/>
                    <a:pt x="8574" y="5130"/>
                  </a:cubicBezTo>
                  <a:cubicBezTo>
                    <a:pt x="8974" y="5364"/>
                    <a:pt x="9274" y="5731"/>
                    <a:pt x="9408" y="6164"/>
                  </a:cubicBezTo>
                  <a:cubicBezTo>
                    <a:pt x="9908" y="7332"/>
                    <a:pt x="10075" y="8633"/>
                    <a:pt x="9875" y="9900"/>
                  </a:cubicBezTo>
                  <a:cubicBezTo>
                    <a:pt x="9852" y="10191"/>
                    <a:pt x="10070" y="10392"/>
                    <a:pt x="10296" y="10392"/>
                  </a:cubicBezTo>
                  <a:cubicBezTo>
                    <a:pt x="10408" y="10392"/>
                    <a:pt x="10521" y="10344"/>
                    <a:pt x="10609" y="10234"/>
                  </a:cubicBezTo>
                  <a:cubicBezTo>
                    <a:pt x="11152" y="9562"/>
                    <a:pt x="11880" y="8829"/>
                    <a:pt x="12675" y="8829"/>
                  </a:cubicBezTo>
                  <a:cubicBezTo>
                    <a:pt x="12709" y="8829"/>
                    <a:pt x="12743" y="8830"/>
                    <a:pt x="12777" y="8833"/>
                  </a:cubicBezTo>
                  <a:cubicBezTo>
                    <a:pt x="13511" y="8933"/>
                    <a:pt x="14044" y="9667"/>
                    <a:pt x="14178" y="10367"/>
                  </a:cubicBezTo>
                  <a:cubicBezTo>
                    <a:pt x="14278" y="11235"/>
                    <a:pt x="14211" y="12102"/>
                    <a:pt x="13978" y="12903"/>
                  </a:cubicBezTo>
                  <a:cubicBezTo>
                    <a:pt x="13914" y="13219"/>
                    <a:pt x="14145" y="13416"/>
                    <a:pt x="14382" y="13416"/>
                  </a:cubicBezTo>
                  <a:cubicBezTo>
                    <a:pt x="14520" y="13416"/>
                    <a:pt x="14659" y="13350"/>
                    <a:pt x="14745" y="13203"/>
                  </a:cubicBezTo>
                  <a:cubicBezTo>
                    <a:pt x="14930" y="12851"/>
                    <a:pt x="15280" y="12664"/>
                    <a:pt x="15634" y="12664"/>
                  </a:cubicBezTo>
                  <a:cubicBezTo>
                    <a:pt x="15918" y="12664"/>
                    <a:pt x="16205" y="12784"/>
                    <a:pt x="16413" y="13036"/>
                  </a:cubicBezTo>
                  <a:cubicBezTo>
                    <a:pt x="16246" y="13370"/>
                    <a:pt x="16046" y="13670"/>
                    <a:pt x="15879" y="14003"/>
                  </a:cubicBezTo>
                  <a:cubicBezTo>
                    <a:pt x="15579" y="14470"/>
                    <a:pt x="15312" y="14937"/>
                    <a:pt x="15045" y="15404"/>
                  </a:cubicBezTo>
                  <a:cubicBezTo>
                    <a:pt x="13744" y="17573"/>
                    <a:pt x="12410" y="19807"/>
                    <a:pt x="12110" y="22376"/>
                  </a:cubicBezTo>
                  <a:cubicBezTo>
                    <a:pt x="11843" y="24678"/>
                    <a:pt x="12477" y="26946"/>
                    <a:pt x="13144" y="28981"/>
                  </a:cubicBezTo>
                  <a:cubicBezTo>
                    <a:pt x="11876" y="28347"/>
                    <a:pt x="10575" y="27813"/>
                    <a:pt x="9208" y="27380"/>
                  </a:cubicBezTo>
                  <a:cubicBezTo>
                    <a:pt x="6939" y="25378"/>
                    <a:pt x="4371" y="23077"/>
                    <a:pt x="3103" y="20141"/>
                  </a:cubicBezTo>
                  <a:cubicBezTo>
                    <a:pt x="2269" y="18140"/>
                    <a:pt x="2069" y="15871"/>
                    <a:pt x="1902" y="13703"/>
                  </a:cubicBezTo>
                  <a:cubicBezTo>
                    <a:pt x="1836" y="13203"/>
                    <a:pt x="1802" y="12702"/>
                    <a:pt x="1769" y="12202"/>
                  </a:cubicBezTo>
                  <a:cubicBezTo>
                    <a:pt x="1669" y="11401"/>
                    <a:pt x="1569" y="10634"/>
                    <a:pt x="1469" y="9867"/>
                  </a:cubicBezTo>
                  <a:cubicBezTo>
                    <a:pt x="1168" y="7299"/>
                    <a:pt x="802" y="4630"/>
                    <a:pt x="1202" y="2095"/>
                  </a:cubicBezTo>
                  <a:cubicBezTo>
                    <a:pt x="1335" y="1394"/>
                    <a:pt x="1535" y="961"/>
                    <a:pt x="1869" y="861"/>
                  </a:cubicBezTo>
                  <a:cubicBezTo>
                    <a:pt x="1918" y="845"/>
                    <a:pt x="1969" y="838"/>
                    <a:pt x="2020" y="838"/>
                  </a:cubicBezTo>
                  <a:close/>
                  <a:moveTo>
                    <a:pt x="2014" y="0"/>
                  </a:moveTo>
                  <a:cubicBezTo>
                    <a:pt x="1872" y="0"/>
                    <a:pt x="1735" y="20"/>
                    <a:pt x="1602" y="60"/>
                  </a:cubicBezTo>
                  <a:cubicBezTo>
                    <a:pt x="968" y="260"/>
                    <a:pt x="568" y="894"/>
                    <a:pt x="401" y="1928"/>
                  </a:cubicBezTo>
                  <a:cubicBezTo>
                    <a:pt x="1" y="4597"/>
                    <a:pt x="335" y="7332"/>
                    <a:pt x="668" y="9934"/>
                  </a:cubicBezTo>
                  <a:cubicBezTo>
                    <a:pt x="768" y="10701"/>
                    <a:pt x="868" y="11468"/>
                    <a:pt x="935" y="12235"/>
                  </a:cubicBezTo>
                  <a:cubicBezTo>
                    <a:pt x="968" y="12736"/>
                    <a:pt x="1035" y="13236"/>
                    <a:pt x="1068" y="13770"/>
                  </a:cubicBezTo>
                  <a:cubicBezTo>
                    <a:pt x="1269" y="15971"/>
                    <a:pt x="1469" y="18306"/>
                    <a:pt x="2369" y="20441"/>
                  </a:cubicBezTo>
                  <a:cubicBezTo>
                    <a:pt x="3670" y="23577"/>
                    <a:pt x="6305" y="25912"/>
                    <a:pt x="8640" y="27980"/>
                  </a:cubicBezTo>
                  <a:cubicBezTo>
                    <a:pt x="8674" y="28047"/>
                    <a:pt x="8774" y="28113"/>
                    <a:pt x="8841" y="28113"/>
                  </a:cubicBezTo>
                  <a:cubicBezTo>
                    <a:pt x="10508" y="28647"/>
                    <a:pt x="12076" y="29348"/>
                    <a:pt x="13577" y="30182"/>
                  </a:cubicBezTo>
                  <a:cubicBezTo>
                    <a:pt x="13644" y="30215"/>
                    <a:pt x="13711" y="30215"/>
                    <a:pt x="13777" y="30215"/>
                  </a:cubicBezTo>
                  <a:lnTo>
                    <a:pt x="13878" y="30215"/>
                  </a:lnTo>
                  <a:cubicBezTo>
                    <a:pt x="13978" y="30182"/>
                    <a:pt x="14078" y="30115"/>
                    <a:pt x="14144" y="30015"/>
                  </a:cubicBezTo>
                  <a:lnTo>
                    <a:pt x="14178" y="29948"/>
                  </a:lnTo>
                  <a:cubicBezTo>
                    <a:pt x="14244" y="29848"/>
                    <a:pt x="14244" y="29715"/>
                    <a:pt x="14211" y="29615"/>
                  </a:cubicBezTo>
                  <a:cubicBezTo>
                    <a:pt x="13477" y="27413"/>
                    <a:pt x="12643" y="24878"/>
                    <a:pt x="12910" y="22476"/>
                  </a:cubicBezTo>
                  <a:cubicBezTo>
                    <a:pt x="13210" y="20108"/>
                    <a:pt x="14511" y="17939"/>
                    <a:pt x="15746" y="15871"/>
                  </a:cubicBezTo>
                  <a:cubicBezTo>
                    <a:pt x="16012" y="15404"/>
                    <a:pt x="16313" y="14904"/>
                    <a:pt x="16579" y="14437"/>
                  </a:cubicBezTo>
                  <a:cubicBezTo>
                    <a:pt x="16846" y="14037"/>
                    <a:pt x="17046" y="13670"/>
                    <a:pt x="17247" y="13236"/>
                  </a:cubicBezTo>
                  <a:cubicBezTo>
                    <a:pt x="17313" y="13103"/>
                    <a:pt x="17313" y="12936"/>
                    <a:pt x="17247" y="12836"/>
                  </a:cubicBezTo>
                  <a:cubicBezTo>
                    <a:pt x="16913" y="12235"/>
                    <a:pt x="16313" y="11835"/>
                    <a:pt x="15645" y="11835"/>
                  </a:cubicBezTo>
                  <a:cubicBezTo>
                    <a:pt x="15412" y="11835"/>
                    <a:pt x="15212" y="11868"/>
                    <a:pt x="15012" y="11969"/>
                  </a:cubicBezTo>
                  <a:cubicBezTo>
                    <a:pt x="15112" y="11368"/>
                    <a:pt x="15112" y="10801"/>
                    <a:pt x="15012" y="10234"/>
                  </a:cubicBezTo>
                  <a:cubicBezTo>
                    <a:pt x="14812" y="9267"/>
                    <a:pt x="14078" y="8166"/>
                    <a:pt x="12877" y="8032"/>
                  </a:cubicBezTo>
                  <a:cubicBezTo>
                    <a:pt x="12834" y="8031"/>
                    <a:pt x="12792" y="8030"/>
                    <a:pt x="12749" y="8030"/>
                  </a:cubicBezTo>
                  <a:cubicBezTo>
                    <a:pt x="12029" y="8030"/>
                    <a:pt x="11344" y="8297"/>
                    <a:pt x="10809" y="8833"/>
                  </a:cubicBezTo>
                  <a:cubicBezTo>
                    <a:pt x="10809" y="7799"/>
                    <a:pt x="10609" y="6765"/>
                    <a:pt x="10208" y="5831"/>
                  </a:cubicBezTo>
                  <a:cubicBezTo>
                    <a:pt x="9975" y="5164"/>
                    <a:pt x="9508" y="4630"/>
                    <a:pt x="8874" y="4330"/>
                  </a:cubicBezTo>
                  <a:cubicBezTo>
                    <a:pt x="8677" y="4270"/>
                    <a:pt x="8473" y="4241"/>
                    <a:pt x="8270" y="4241"/>
                  </a:cubicBezTo>
                  <a:cubicBezTo>
                    <a:pt x="7683" y="4241"/>
                    <a:pt x="7102" y="4484"/>
                    <a:pt x="6706" y="4930"/>
                  </a:cubicBezTo>
                  <a:cubicBezTo>
                    <a:pt x="6506" y="5130"/>
                    <a:pt x="6339" y="5364"/>
                    <a:pt x="6172" y="5597"/>
                  </a:cubicBezTo>
                  <a:cubicBezTo>
                    <a:pt x="5738" y="3896"/>
                    <a:pt x="4904" y="2328"/>
                    <a:pt x="3770" y="994"/>
                  </a:cubicBezTo>
                  <a:cubicBezTo>
                    <a:pt x="3209" y="326"/>
                    <a:pt x="2583" y="0"/>
                    <a:pt x="2014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7354675" y="820650"/>
              <a:ext cx="208525" cy="402750"/>
            </a:xfrm>
            <a:custGeom>
              <a:avLst/>
              <a:gdLst/>
              <a:ahLst/>
              <a:cxnLst/>
              <a:rect l="l" t="t" r="r" b="b"/>
              <a:pathLst>
                <a:path w="8341" h="16110" extrusionOk="0">
                  <a:moveTo>
                    <a:pt x="862" y="1"/>
                  </a:moveTo>
                  <a:cubicBezTo>
                    <a:pt x="677" y="1"/>
                    <a:pt x="497" y="114"/>
                    <a:pt x="468" y="365"/>
                  </a:cubicBezTo>
                  <a:cubicBezTo>
                    <a:pt x="1" y="3167"/>
                    <a:pt x="168" y="5635"/>
                    <a:pt x="968" y="7704"/>
                  </a:cubicBezTo>
                  <a:cubicBezTo>
                    <a:pt x="1669" y="9371"/>
                    <a:pt x="2636" y="10872"/>
                    <a:pt x="3870" y="12207"/>
                  </a:cubicBezTo>
                  <a:cubicBezTo>
                    <a:pt x="4504" y="12907"/>
                    <a:pt x="5205" y="13574"/>
                    <a:pt x="5838" y="14242"/>
                  </a:cubicBezTo>
                  <a:cubicBezTo>
                    <a:pt x="6406" y="14809"/>
                    <a:pt x="6973" y="15376"/>
                    <a:pt x="7506" y="15976"/>
                  </a:cubicBezTo>
                  <a:cubicBezTo>
                    <a:pt x="7573" y="16043"/>
                    <a:pt x="7706" y="16110"/>
                    <a:pt x="7807" y="16110"/>
                  </a:cubicBezTo>
                  <a:cubicBezTo>
                    <a:pt x="8140" y="16110"/>
                    <a:pt x="8340" y="15676"/>
                    <a:pt x="8107" y="15409"/>
                  </a:cubicBezTo>
                  <a:cubicBezTo>
                    <a:pt x="7573" y="14809"/>
                    <a:pt x="6973" y="14242"/>
                    <a:pt x="6439" y="13675"/>
                  </a:cubicBezTo>
                  <a:cubicBezTo>
                    <a:pt x="5805" y="13007"/>
                    <a:pt x="5138" y="12340"/>
                    <a:pt x="4504" y="11640"/>
                  </a:cubicBezTo>
                  <a:cubicBezTo>
                    <a:pt x="3337" y="10405"/>
                    <a:pt x="2403" y="8971"/>
                    <a:pt x="1769" y="7403"/>
                  </a:cubicBezTo>
                  <a:cubicBezTo>
                    <a:pt x="1002" y="5502"/>
                    <a:pt x="868" y="3167"/>
                    <a:pt x="1302" y="498"/>
                  </a:cubicBezTo>
                  <a:cubicBezTo>
                    <a:pt x="1339" y="182"/>
                    <a:pt x="1096" y="1"/>
                    <a:pt x="862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7256175" y="1248225"/>
              <a:ext cx="75175" cy="73575"/>
            </a:xfrm>
            <a:custGeom>
              <a:avLst/>
              <a:gdLst/>
              <a:ahLst/>
              <a:cxnLst/>
              <a:rect l="l" t="t" r="r" b="b"/>
              <a:pathLst>
                <a:path w="3007" h="2943" extrusionOk="0">
                  <a:moveTo>
                    <a:pt x="1999" y="0"/>
                  </a:moveTo>
                  <a:cubicBezTo>
                    <a:pt x="1715" y="0"/>
                    <a:pt x="1433" y="297"/>
                    <a:pt x="1639" y="641"/>
                  </a:cubicBezTo>
                  <a:cubicBezTo>
                    <a:pt x="1839" y="1041"/>
                    <a:pt x="2006" y="1442"/>
                    <a:pt x="2106" y="1875"/>
                  </a:cubicBezTo>
                  <a:cubicBezTo>
                    <a:pt x="2106" y="1942"/>
                    <a:pt x="2140" y="2009"/>
                    <a:pt x="2106" y="2075"/>
                  </a:cubicBezTo>
                  <a:lnTo>
                    <a:pt x="1973" y="2075"/>
                  </a:lnTo>
                  <a:cubicBezTo>
                    <a:pt x="1539" y="1942"/>
                    <a:pt x="1172" y="1709"/>
                    <a:pt x="905" y="1408"/>
                  </a:cubicBezTo>
                  <a:cubicBezTo>
                    <a:pt x="809" y="1295"/>
                    <a:pt x="695" y="1247"/>
                    <a:pt x="585" y="1247"/>
                  </a:cubicBezTo>
                  <a:cubicBezTo>
                    <a:pt x="275" y="1247"/>
                    <a:pt x="1" y="1622"/>
                    <a:pt x="272" y="1942"/>
                  </a:cubicBezTo>
                  <a:cubicBezTo>
                    <a:pt x="639" y="2409"/>
                    <a:pt x="1172" y="2709"/>
                    <a:pt x="1739" y="2876"/>
                  </a:cubicBezTo>
                  <a:cubicBezTo>
                    <a:pt x="1873" y="2909"/>
                    <a:pt x="1973" y="2943"/>
                    <a:pt x="2106" y="2943"/>
                  </a:cubicBezTo>
                  <a:cubicBezTo>
                    <a:pt x="2340" y="2943"/>
                    <a:pt x="2540" y="2843"/>
                    <a:pt x="2707" y="2709"/>
                  </a:cubicBezTo>
                  <a:cubicBezTo>
                    <a:pt x="2940" y="2442"/>
                    <a:pt x="3007" y="2042"/>
                    <a:pt x="2907" y="1709"/>
                  </a:cubicBezTo>
                  <a:cubicBezTo>
                    <a:pt x="2807" y="1175"/>
                    <a:pt x="2607" y="674"/>
                    <a:pt x="2340" y="207"/>
                  </a:cubicBezTo>
                  <a:cubicBezTo>
                    <a:pt x="2256" y="62"/>
                    <a:pt x="2128" y="0"/>
                    <a:pt x="1999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7440575" y="802650"/>
              <a:ext cx="36475" cy="85500"/>
            </a:xfrm>
            <a:custGeom>
              <a:avLst/>
              <a:gdLst/>
              <a:ahLst/>
              <a:cxnLst/>
              <a:rect l="l" t="t" r="r" b="b"/>
              <a:pathLst>
                <a:path w="1459" h="3420" extrusionOk="0">
                  <a:moveTo>
                    <a:pt x="963" y="0"/>
                  </a:moveTo>
                  <a:cubicBezTo>
                    <a:pt x="777" y="0"/>
                    <a:pt x="592" y="108"/>
                    <a:pt x="534" y="351"/>
                  </a:cubicBezTo>
                  <a:lnTo>
                    <a:pt x="468" y="751"/>
                  </a:lnTo>
                  <a:cubicBezTo>
                    <a:pt x="334" y="1485"/>
                    <a:pt x="201" y="2219"/>
                    <a:pt x="67" y="2920"/>
                  </a:cubicBezTo>
                  <a:cubicBezTo>
                    <a:pt x="1" y="3153"/>
                    <a:pt x="168" y="3387"/>
                    <a:pt x="401" y="3420"/>
                  </a:cubicBezTo>
                  <a:lnTo>
                    <a:pt x="468" y="3420"/>
                  </a:lnTo>
                  <a:cubicBezTo>
                    <a:pt x="668" y="3420"/>
                    <a:pt x="835" y="3287"/>
                    <a:pt x="901" y="3086"/>
                  </a:cubicBezTo>
                  <a:cubicBezTo>
                    <a:pt x="1035" y="2353"/>
                    <a:pt x="1168" y="1652"/>
                    <a:pt x="1302" y="918"/>
                  </a:cubicBezTo>
                  <a:lnTo>
                    <a:pt x="1402" y="518"/>
                  </a:lnTo>
                  <a:cubicBezTo>
                    <a:pt x="1459" y="194"/>
                    <a:pt x="1211" y="0"/>
                    <a:pt x="96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7505625" y="809250"/>
              <a:ext cx="48400" cy="85575"/>
            </a:xfrm>
            <a:custGeom>
              <a:avLst/>
              <a:gdLst/>
              <a:ahLst/>
              <a:cxnLst/>
              <a:rect l="l" t="t" r="r" b="b"/>
              <a:pathLst>
                <a:path w="1936" h="3423" extrusionOk="0">
                  <a:moveTo>
                    <a:pt x="1473" y="0"/>
                  </a:moveTo>
                  <a:cubicBezTo>
                    <a:pt x="1301" y="0"/>
                    <a:pt x="1121" y="101"/>
                    <a:pt x="1068" y="287"/>
                  </a:cubicBezTo>
                  <a:lnTo>
                    <a:pt x="935" y="621"/>
                  </a:lnTo>
                  <a:lnTo>
                    <a:pt x="101" y="2856"/>
                  </a:lnTo>
                  <a:cubicBezTo>
                    <a:pt x="1" y="3056"/>
                    <a:pt x="134" y="3289"/>
                    <a:pt x="334" y="3389"/>
                  </a:cubicBezTo>
                  <a:cubicBezTo>
                    <a:pt x="401" y="3389"/>
                    <a:pt x="434" y="3389"/>
                    <a:pt x="501" y="3423"/>
                  </a:cubicBezTo>
                  <a:cubicBezTo>
                    <a:pt x="668" y="3389"/>
                    <a:pt x="801" y="3289"/>
                    <a:pt x="868" y="3156"/>
                  </a:cubicBezTo>
                  <a:lnTo>
                    <a:pt x="1702" y="921"/>
                  </a:lnTo>
                  <a:lnTo>
                    <a:pt x="1835" y="554"/>
                  </a:lnTo>
                  <a:cubicBezTo>
                    <a:pt x="1935" y="354"/>
                    <a:pt x="1802" y="120"/>
                    <a:pt x="1602" y="20"/>
                  </a:cubicBezTo>
                  <a:cubicBezTo>
                    <a:pt x="1561" y="7"/>
                    <a:pt x="1517" y="0"/>
                    <a:pt x="147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7450600" y="908800"/>
              <a:ext cx="38650" cy="82775"/>
            </a:xfrm>
            <a:custGeom>
              <a:avLst/>
              <a:gdLst/>
              <a:ahLst/>
              <a:cxnLst/>
              <a:rect l="l" t="t" r="r" b="b"/>
              <a:pathLst>
                <a:path w="1546" h="3311" extrusionOk="0">
                  <a:moveTo>
                    <a:pt x="1055" y="1"/>
                  </a:moveTo>
                  <a:cubicBezTo>
                    <a:pt x="880" y="1"/>
                    <a:pt x="709" y="104"/>
                    <a:pt x="667" y="341"/>
                  </a:cubicBezTo>
                  <a:lnTo>
                    <a:pt x="67" y="2777"/>
                  </a:lnTo>
                  <a:cubicBezTo>
                    <a:pt x="0" y="3010"/>
                    <a:pt x="133" y="3244"/>
                    <a:pt x="367" y="3310"/>
                  </a:cubicBezTo>
                  <a:lnTo>
                    <a:pt x="467" y="3310"/>
                  </a:lnTo>
                  <a:cubicBezTo>
                    <a:pt x="667" y="3310"/>
                    <a:pt x="834" y="3177"/>
                    <a:pt x="867" y="2977"/>
                  </a:cubicBezTo>
                  <a:lnTo>
                    <a:pt x="1468" y="508"/>
                  </a:lnTo>
                  <a:cubicBezTo>
                    <a:pt x="1545" y="198"/>
                    <a:pt x="1296" y="1"/>
                    <a:pt x="105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7925100" y="666125"/>
              <a:ext cx="51300" cy="67750"/>
            </a:xfrm>
            <a:custGeom>
              <a:avLst/>
              <a:gdLst/>
              <a:ahLst/>
              <a:cxnLst/>
              <a:rect l="l" t="t" r="r" b="b"/>
              <a:pathLst>
                <a:path w="2052" h="2710" extrusionOk="0">
                  <a:moveTo>
                    <a:pt x="1476" y="1"/>
                  </a:moveTo>
                  <a:cubicBezTo>
                    <a:pt x="1347" y="1"/>
                    <a:pt x="1218" y="62"/>
                    <a:pt x="1134" y="208"/>
                  </a:cubicBezTo>
                  <a:lnTo>
                    <a:pt x="100" y="2109"/>
                  </a:lnTo>
                  <a:cubicBezTo>
                    <a:pt x="0" y="2310"/>
                    <a:pt x="67" y="2543"/>
                    <a:pt x="267" y="2677"/>
                  </a:cubicBezTo>
                  <a:cubicBezTo>
                    <a:pt x="334" y="2710"/>
                    <a:pt x="401" y="2710"/>
                    <a:pt x="467" y="2710"/>
                  </a:cubicBezTo>
                  <a:cubicBezTo>
                    <a:pt x="601" y="2710"/>
                    <a:pt x="734" y="2643"/>
                    <a:pt x="834" y="2510"/>
                  </a:cubicBezTo>
                  <a:lnTo>
                    <a:pt x="1868" y="642"/>
                  </a:lnTo>
                  <a:cubicBezTo>
                    <a:pt x="2052" y="298"/>
                    <a:pt x="1762" y="1"/>
                    <a:pt x="147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7863375" y="727500"/>
              <a:ext cx="59600" cy="68100"/>
            </a:xfrm>
            <a:custGeom>
              <a:avLst/>
              <a:gdLst/>
              <a:ahLst/>
              <a:cxnLst/>
              <a:rect l="l" t="t" r="r" b="b"/>
              <a:pathLst>
                <a:path w="2384" h="2724" extrusionOk="0">
                  <a:moveTo>
                    <a:pt x="1805" y="1"/>
                  </a:moveTo>
                  <a:cubicBezTo>
                    <a:pt x="1686" y="1"/>
                    <a:pt x="1564" y="55"/>
                    <a:pt x="1469" y="188"/>
                  </a:cubicBezTo>
                  <a:lnTo>
                    <a:pt x="134" y="2056"/>
                  </a:lnTo>
                  <a:cubicBezTo>
                    <a:pt x="1" y="2256"/>
                    <a:pt x="34" y="2490"/>
                    <a:pt x="234" y="2657"/>
                  </a:cubicBezTo>
                  <a:cubicBezTo>
                    <a:pt x="301" y="2690"/>
                    <a:pt x="368" y="2723"/>
                    <a:pt x="468" y="2723"/>
                  </a:cubicBezTo>
                  <a:cubicBezTo>
                    <a:pt x="601" y="2723"/>
                    <a:pt x="735" y="2657"/>
                    <a:pt x="801" y="2557"/>
                  </a:cubicBezTo>
                  <a:lnTo>
                    <a:pt x="2169" y="655"/>
                  </a:lnTo>
                  <a:cubicBezTo>
                    <a:pt x="2384" y="345"/>
                    <a:pt x="2104" y="1"/>
                    <a:pt x="180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7942275" y="902775"/>
              <a:ext cx="97750" cy="38025"/>
            </a:xfrm>
            <a:custGeom>
              <a:avLst/>
              <a:gdLst/>
              <a:ahLst/>
              <a:cxnLst/>
              <a:rect l="l" t="t" r="r" b="b"/>
              <a:pathLst>
                <a:path w="3910" h="1521" extrusionOk="0">
                  <a:moveTo>
                    <a:pt x="3332" y="0"/>
                  </a:moveTo>
                  <a:cubicBezTo>
                    <a:pt x="3296" y="0"/>
                    <a:pt x="3257" y="5"/>
                    <a:pt x="3216" y="15"/>
                  </a:cubicBezTo>
                  <a:lnTo>
                    <a:pt x="514" y="683"/>
                  </a:lnTo>
                  <a:cubicBezTo>
                    <a:pt x="1" y="747"/>
                    <a:pt x="74" y="1520"/>
                    <a:pt x="555" y="1520"/>
                  </a:cubicBezTo>
                  <a:cubicBezTo>
                    <a:pt x="574" y="1520"/>
                    <a:pt x="594" y="1519"/>
                    <a:pt x="614" y="1516"/>
                  </a:cubicBezTo>
                  <a:lnTo>
                    <a:pt x="748" y="1516"/>
                  </a:lnTo>
                  <a:lnTo>
                    <a:pt x="3416" y="816"/>
                  </a:lnTo>
                  <a:cubicBezTo>
                    <a:pt x="3909" y="693"/>
                    <a:pt x="3776" y="0"/>
                    <a:pt x="333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7977900" y="986550"/>
              <a:ext cx="68975" cy="29225"/>
            </a:xfrm>
            <a:custGeom>
              <a:avLst/>
              <a:gdLst/>
              <a:ahLst/>
              <a:cxnLst/>
              <a:rect l="l" t="t" r="r" b="b"/>
              <a:pathLst>
                <a:path w="2759" h="1169" extrusionOk="0">
                  <a:moveTo>
                    <a:pt x="2592" y="0"/>
                  </a:moveTo>
                  <a:lnTo>
                    <a:pt x="523" y="334"/>
                  </a:lnTo>
                  <a:cubicBezTo>
                    <a:pt x="0" y="366"/>
                    <a:pt x="54" y="1169"/>
                    <a:pt x="559" y="1169"/>
                  </a:cubicBezTo>
                  <a:cubicBezTo>
                    <a:pt x="569" y="1169"/>
                    <a:pt x="580" y="1168"/>
                    <a:pt x="590" y="1168"/>
                  </a:cubicBezTo>
                  <a:lnTo>
                    <a:pt x="690" y="1168"/>
                  </a:lnTo>
                  <a:lnTo>
                    <a:pt x="2758" y="834"/>
                  </a:lnTo>
                  <a:lnTo>
                    <a:pt x="2692" y="400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7904250" y="967750"/>
              <a:ext cx="76750" cy="35500"/>
            </a:xfrm>
            <a:custGeom>
              <a:avLst/>
              <a:gdLst/>
              <a:ahLst/>
              <a:cxnLst/>
              <a:rect l="l" t="t" r="r" b="b"/>
              <a:pathLst>
                <a:path w="3070" h="1420" extrusionOk="0">
                  <a:moveTo>
                    <a:pt x="2611" y="1"/>
                  </a:moveTo>
                  <a:cubicBezTo>
                    <a:pt x="2574" y="1"/>
                    <a:pt x="2538" y="6"/>
                    <a:pt x="2502" y="18"/>
                  </a:cubicBezTo>
                  <a:lnTo>
                    <a:pt x="367" y="619"/>
                  </a:lnTo>
                  <a:cubicBezTo>
                    <a:pt x="134" y="652"/>
                    <a:pt x="0" y="886"/>
                    <a:pt x="67" y="1119"/>
                  </a:cubicBezTo>
                  <a:cubicBezTo>
                    <a:pt x="100" y="1319"/>
                    <a:pt x="267" y="1419"/>
                    <a:pt x="467" y="1419"/>
                  </a:cubicBezTo>
                  <a:lnTo>
                    <a:pt x="601" y="1419"/>
                  </a:lnTo>
                  <a:lnTo>
                    <a:pt x="2702" y="819"/>
                  </a:lnTo>
                  <a:cubicBezTo>
                    <a:pt x="2936" y="752"/>
                    <a:pt x="3069" y="519"/>
                    <a:pt x="3002" y="285"/>
                  </a:cubicBezTo>
                  <a:cubicBezTo>
                    <a:pt x="2948" y="120"/>
                    <a:pt x="2780" y="1"/>
                    <a:pt x="261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7926200" y="1119100"/>
              <a:ext cx="85650" cy="23425"/>
            </a:xfrm>
            <a:custGeom>
              <a:avLst/>
              <a:gdLst/>
              <a:ahLst/>
              <a:cxnLst/>
              <a:rect l="l" t="t" r="r" b="b"/>
              <a:pathLst>
                <a:path w="3426" h="937" extrusionOk="0">
                  <a:moveTo>
                    <a:pt x="559" y="1"/>
                  </a:moveTo>
                  <a:cubicBezTo>
                    <a:pt x="54" y="1"/>
                    <a:pt x="1" y="803"/>
                    <a:pt x="557" y="836"/>
                  </a:cubicBezTo>
                  <a:lnTo>
                    <a:pt x="2825" y="936"/>
                  </a:lnTo>
                  <a:lnTo>
                    <a:pt x="2858" y="936"/>
                  </a:lnTo>
                  <a:cubicBezTo>
                    <a:pt x="2869" y="937"/>
                    <a:pt x="2880" y="937"/>
                    <a:pt x="2891" y="937"/>
                  </a:cubicBezTo>
                  <a:cubicBezTo>
                    <a:pt x="3425" y="937"/>
                    <a:pt x="3415" y="135"/>
                    <a:pt x="2892" y="102"/>
                  </a:cubicBezTo>
                  <a:lnTo>
                    <a:pt x="590" y="2"/>
                  </a:lnTo>
                  <a:cubicBezTo>
                    <a:pt x="580" y="1"/>
                    <a:pt x="569" y="1"/>
                    <a:pt x="559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7924250" y="1197525"/>
              <a:ext cx="70075" cy="21700"/>
            </a:xfrm>
            <a:custGeom>
              <a:avLst/>
              <a:gdLst/>
              <a:ahLst/>
              <a:cxnLst/>
              <a:rect l="l" t="t" r="r" b="b"/>
              <a:pathLst>
                <a:path w="2803" h="868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cubicBezTo>
                    <a:pt x="1" y="668"/>
                    <a:pt x="168" y="834"/>
                    <a:pt x="401" y="834"/>
                  </a:cubicBezTo>
                  <a:lnTo>
                    <a:pt x="2236" y="868"/>
                  </a:lnTo>
                  <a:cubicBezTo>
                    <a:pt x="2803" y="868"/>
                    <a:pt x="2803" y="34"/>
                    <a:pt x="2236" y="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7858375" y="1154050"/>
              <a:ext cx="80650" cy="28525"/>
            </a:xfrm>
            <a:custGeom>
              <a:avLst/>
              <a:gdLst/>
              <a:ahLst/>
              <a:cxnLst/>
              <a:rect l="l" t="t" r="r" b="b"/>
              <a:pathLst>
                <a:path w="3226" h="1141" extrusionOk="0">
                  <a:moveTo>
                    <a:pt x="441" y="1"/>
                  </a:moveTo>
                  <a:cubicBezTo>
                    <a:pt x="234" y="1"/>
                    <a:pt x="65" y="156"/>
                    <a:pt x="34" y="339"/>
                  </a:cubicBezTo>
                  <a:cubicBezTo>
                    <a:pt x="1" y="572"/>
                    <a:pt x="167" y="806"/>
                    <a:pt x="401" y="839"/>
                  </a:cubicBezTo>
                  <a:lnTo>
                    <a:pt x="2569" y="1139"/>
                  </a:lnTo>
                  <a:lnTo>
                    <a:pt x="2636" y="1139"/>
                  </a:lnTo>
                  <a:cubicBezTo>
                    <a:pt x="2646" y="1140"/>
                    <a:pt x="2657" y="1140"/>
                    <a:pt x="2667" y="1140"/>
                  </a:cubicBezTo>
                  <a:cubicBezTo>
                    <a:pt x="3172" y="1140"/>
                    <a:pt x="3225" y="338"/>
                    <a:pt x="2669" y="305"/>
                  </a:cubicBezTo>
                  <a:lnTo>
                    <a:pt x="501" y="5"/>
                  </a:lnTo>
                  <a:cubicBezTo>
                    <a:pt x="481" y="2"/>
                    <a:pt x="461" y="1"/>
                    <a:pt x="44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7398050" y="1459975"/>
              <a:ext cx="65075" cy="71150"/>
            </a:xfrm>
            <a:custGeom>
              <a:avLst/>
              <a:gdLst/>
              <a:ahLst/>
              <a:cxnLst/>
              <a:rect l="l" t="t" r="r" b="b"/>
              <a:pathLst>
                <a:path w="2603" h="2846" extrusionOk="0">
                  <a:moveTo>
                    <a:pt x="494" y="0"/>
                  </a:moveTo>
                  <a:cubicBezTo>
                    <a:pt x="395" y="0"/>
                    <a:pt x="291" y="35"/>
                    <a:pt x="201" y="110"/>
                  </a:cubicBezTo>
                  <a:cubicBezTo>
                    <a:pt x="34" y="244"/>
                    <a:pt x="1" y="510"/>
                    <a:pt x="167" y="677"/>
                  </a:cubicBezTo>
                  <a:lnTo>
                    <a:pt x="1835" y="2712"/>
                  </a:lnTo>
                  <a:cubicBezTo>
                    <a:pt x="1902" y="2779"/>
                    <a:pt x="2035" y="2845"/>
                    <a:pt x="2135" y="2845"/>
                  </a:cubicBezTo>
                  <a:cubicBezTo>
                    <a:pt x="2235" y="2845"/>
                    <a:pt x="2336" y="2812"/>
                    <a:pt x="2402" y="2745"/>
                  </a:cubicBezTo>
                  <a:cubicBezTo>
                    <a:pt x="2602" y="2612"/>
                    <a:pt x="2602" y="2345"/>
                    <a:pt x="2469" y="2178"/>
                  </a:cubicBezTo>
                  <a:lnTo>
                    <a:pt x="801" y="143"/>
                  </a:lnTo>
                  <a:cubicBezTo>
                    <a:pt x="728" y="52"/>
                    <a:pt x="614" y="0"/>
                    <a:pt x="494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7452475" y="1414400"/>
              <a:ext cx="65675" cy="61675"/>
            </a:xfrm>
            <a:custGeom>
              <a:avLst/>
              <a:gdLst/>
              <a:ahLst/>
              <a:cxnLst/>
              <a:rect l="l" t="t" r="r" b="b"/>
              <a:pathLst>
                <a:path w="2627" h="2467" extrusionOk="0">
                  <a:moveTo>
                    <a:pt x="602" y="0"/>
                  </a:moveTo>
                  <a:cubicBezTo>
                    <a:pt x="275" y="0"/>
                    <a:pt x="0" y="432"/>
                    <a:pt x="325" y="732"/>
                  </a:cubicBezTo>
                  <a:lnTo>
                    <a:pt x="1893" y="2333"/>
                  </a:lnTo>
                  <a:cubicBezTo>
                    <a:pt x="1960" y="2433"/>
                    <a:pt x="2093" y="2467"/>
                    <a:pt x="2193" y="2467"/>
                  </a:cubicBezTo>
                  <a:cubicBezTo>
                    <a:pt x="2293" y="2467"/>
                    <a:pt x="2393" y="2433"/>
                    <a:pt x="2494" y="2367"/>
                  </a:cubicBezTo>
                  <a:cubicBezTo>
                    <a:pt x="2627" y="2200"/>
                    <a:pt x="2627" y="1933"/>
                    <a:pt x="2494" y="1766"/>
                  </a:cubicBezTo>
                  <a:lnTo>
                    <a:pt x="926" y="165"/>
                  </a:lnTo>
                  <a:cubicBezTo>
                    <a:pt x="826" y="48"/>
                    <a:pt x="711" y="0"/>
                    <a:pt x="60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7486250" y="1503325"/>
              <a:ext cx="71950" cy="57825"/>
            </a:xfrm>
            <a:custGeom>
              <a:avLst/>
              <a:gdLst/>
              <a:ahLst/>
              <a:cxnLst/>
              <a:rect l="l" t="t" r="r" b="b"/>
              <a:pathLst>
                <a:path w="2878" h="2313" extrusionOk="0">
                  <a:moveTo>
                    <a:pt x="597" y="0"/>
                  </a:moveTo>
                  <a:cubicBezTo>
                    <a:pt x="259" y="0"/>
                    <a:pt x="0" y="455"/>
                    <a:pt x="342" y="744"/>
                  </a:cubicBezTo>
                  <a:lnTo>
                    <a:pt x="2043" y="2212"/>
                  </a:lnTo>
                  <a:cubicBezTo>
                    <a:pt x="2110" y="2279"/>
                    <a:pt x="2210" y="2312"/>
                    <a:pt x="2310" y="2312"/>
                  </a:cubicBezTo>
                  <a:cubicBezTo>
                    <a:pt x="2710" y="2312"/>
                    <a:pt x="2877" y="1845"/>
                    <a:pt x="2577" y="1578"/>
                  </a:cubicBezTo>
                  <a:lnTo>
                    <a:pt x="876" y="111"/>
                  </a:lnTo>
                  <a:cubicBezTo>
                    <a:pt x="784" y="33"/>
                    <a:pt x="688" y="0"/>
                    <a:pt x="59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7535600" y="1581175"/>
              <a:ext cx="75950" cy="49175"/>
            </a:xfrm>
            <a:custGeom>
              <a:avLst/>
              <a:gdLst/>
              <a:ahLst/>
              <a:cxnLst/>
              <a:rect l="l" t="t" r="r" b="b"/>
              <a:pathLst>
                <a:path w="3038" h="1967" extrusionOk="0">
                  <a:moveTo>
                    <a:pt x="601" y="1"/>
                  </a:moveTo>
                  <a:cubicBezTo>
                    <a:pt x="283" y="1"/>
                    <a:pt x="1" y="624"/>
                    <a:pt x="369" y="766"/>
                  </a:cubicBezTo>
                  <a:lnTo>
                    <a:pt x="2237" y="1900"/>
                  </a:lnTo>
                  <a:cubicBezTo>
                    <a:pt x="2304" y="1934"/>
                    <a:pt x="2371" y="1967"/>
                    <a:pt x="2471" y="1967"/>
                  </a:cubicBezTo>
                  <a:cubicBezTo>
                    <a:pt x="2871" y="1967"/>
                    <a:pt x="3038" y="1400"/>
                    <a:pt x="2671" y="1166"/>
                  </a:cubicBezTo>
                  <a:lnTo>
                    <a:pt x="770" y="66"/>
                  </a:lnTo>
                  <a:cubicBezTo>
                    <a:pt x="715" y="20"/>
                    <a:pt x="657" y="1"/>
                    <a:pt x="60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7578200" y="1508275"/>
              <a:ext cx="77550" cy="47025"/>
            </a:xfrm>
            <a:custGeom>
              <a:avLst/>
              <a:gdLst/>
              <a:ahLst/>
              <a:cxnLst/>
              <a:rect l="l" t="t" r="r" b="b"/>
              <a:pathLst>
                <a:path w="3102" h="1881" extrusionOk="0">
                  <a:moveTo>
                    <a:pt x="618" y="1"/>
                  </a:moveTo>
                  <a:cubicBezTo>
                    <a:pt x="242" y="1"/>
                    <a:pt x="0" y="582"/>
                    <a:pt x="433" y="813"/>
                  </a:cubicBezTo>
                  <a:lnTo>
                    <a:pt x="2435" y="1847"/>
                  </a:lnTo>
                  <a:cubicBezTo>
                    <a:pt x="2501" y="1881"/>
                    <a:pt x="2568" y="1881"/>
                    <a:pt x="2635" y="1881"/>
                  </a:cubicBezTo>
                  <a:cubicBezTo>
                    <a:pt x="2768" y="1881"/>
                    <a:pt x="2935" y="1814"/>
                    <a:pt x="3002" y="1647"/>
                  </a:cubicBezTo>
                  <a:cubicBezTo>
                    <a:pt x="3102" y="1447"/>
                    <a:pt x="3035" y="1214"/>
                    <a:pt x="2835" y="1114"/>
                  </a:cubicBezTo>
                  <a:lnTo>
                    <a:pt x="800" y="46"/>
                  </a:lnTo>
                  <a:cubicBezTo>
                    <a:pt x="738" y="15"/>
                    <a:pt x="676" y="1"/>
                    <a:pt x="618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7618650" y="1576300"/>
              <a:ext cx="72125" cy="39050"/>
            </a:xfrm>
            <a:custGeom>
              <a:avLst/>
              <a:gdLst/>
              <a:ahLst/>
              <a:cxnLst/>
              <a:rect l="l" t="t" r="r" b="b"/>
              <a:pathLst>
                <a:path w="2885" h="1562" extrusionOk="0">
                  <a:moveTo>
                    <a:pt x="595" y="1"/>
                  </a:moveTo>
                  <a:cubicBezTo>
                    <a:pt x="193" y="1"/>
                    <a:pt x="0" y="556"/>
                    <a:pt x="416" y="794"/>
                  </a:cubicBezTo>
                  <a:lnTo>
                    <a:pt x="2118" y="1528"/>
                  </a:lnTo>
                  <a:cubicBezTo>
                    <a:pt x="2184" y="1528"/>
                    <a:pt x="2251" y="1561"/>
                    <a:pt x="2284" y="1561"/>
                  </a:cubicBezTo>
                  <a:cubicBezTo>
                    <a:pt x="2751" y="1561"/>
                    <a:pt x="2885" y="928"/>
                    <a:pt x="2451" y="761"/>
                  </a:cubicBezTo>
                  <a:lnTo>
                    <a:pt x="750" y="27"/>
                  </a:lnTo>
                  <a:cubicBezTo>
                    <a:pt x="696" y="9"/>
                    <a:pt x="644" y="1"/>
                    <a:pt x="59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8071175" y="1539625"/>
              <a:ext cx="85775" cy="54875"/>
            </a:xfrm>
            <a:custGeom>
              <a:avLst/>
              <a:gdLst/>
              <a:ahLst/>
              <a:cxnLst/>
              <a:rect l="l" t="t" r="r" b="b"/>
              <a:pathLst>
                <a:path w="3431" h="2195" extrusionOk="0">
                  <a:moveTo>
                    <a:pt x="585" y="0"/>
                  </a:moveTo>
                  <a:cubicBezTo>
                    <a:pt x="225" y="0"/>
                    <a:pt x="1" y="535"/>
                    <a:pt x="395" y="760"/>
                  </a:cubicBezTo>
                  <a:lnTo>
                    <a:pt x="2763" y="2161"/>
                  </a:lnTo>
                  <a:cubicBezTo>
                    <a:pt x="2830" y="2195"/>
                    <a:pt x="2897" y="2195"/>
                    <a:pt x="2964" y="2195"/>
                  </a:cubicBezTo>
                  <a:cubicBezTo>
                    <a:pt x="3130" y="2195"/>
                    <a:pt x="3264" y="2128"/>
                    <a:pt x="3330" y="1994"/>
                  </a:cubicBezTo>
                  <a:cubicBezTo>
                    <a:pt x="3431" y="1794"/>
                    <a:pt x="3364" y="1561"/>
                    <a:pt x="3197" y="1427"/>
                  </a:cubicBezTo>
                  <a:cubicBezTo>
                    <a:pt x="2396" y="960"/>
                    <a:pt x="1596" y="493"/>
                    <a:pt x="795" y="60"/>
                  </a:cubicBezTo>
                  <a:cubicBezTo>
                    <a:pt x="723" y="18"/>
                    <a:pt x="652" y="0"/>
                    <a:pt x="585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8077325" y="1485525"/>
              <a:ext cx="84925" cy="35675"/>
            </a:xfrm>
            <a:custGeom>
              <a:avLst/>
              <a:gdLst/>
              <a:ahLst/>
              <a:cxnLst/>
              <a:rect l="l" t="t" r="r" b="b"/>
              <a:pathLst>
                <a:path w="3397" h="1427" extrusionOk="0">
                  <a:moveTo>
                    <a:pt x="579" y="0"/>
                  </a:moveTo>
                  <a:cubicBezTo>
                    <a:pt x="147" y="0"/>
                    <a:pt x="0" y="701"/>
                    <a:pt x="516" y="823"/>
                  </a:cubicBezTo>
                  <a:lnTo>
                    <a:pt x="2651" y="1390"/>
                  </a:lnTo>
                  <a:lnTo>
                    <a:pt x="2751" y="1390"/>
                  </a:lnTo>
                  <a:lnTo>
                    <a:pt x="2751" y="1423"/>
                  </a:lnTo>
                  <a:cubicBezTo>
                    <a:pt x="2773" y="1426"/>
                    <a:pt x="2794" y="1427"/>
                    <a:pt x="2814" y="1427"/>
                  </a:cubicBezTo>
                  <a:cubicBezTo>
                    <a:pt x="3325" y="1427"/>
                    <a:pt x="3396" y="653"/>
                    <a:pt x="2851" y="589"/>
                  </a:cubicBezTo>
                  <a:lnTo>
                    <a:pt x="716" y="22"/>
                  </a:lnTo>
                  <a:cubicBezTo>
                    <a:pt x="668" y="7"/>
                    <a:pt x="622" y="0"/>
                    <a:pt x="579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8081875" y="1425925"/>
              <a:ext cx="82575" cy="30150"/>
            </a:xfrm>
            <a:custGeom>
              <a:avLst/>
              <a:gdLst/>
              <a:ahLst/>
              <a:cxnLst/>
              <a:rect l="l" t="t" r="r" b="b"/>
              <a:pathLst>
                <a:path w="3303" h="1206" extrusionOk="0">
                  <a:moveTo>
                    <a:pt x="2888" y="0"/>
                  </a:moveTo>
                  <a:cubicBezTo>
                    <a:pt x="2870" y="0"/>
                    <a:pt x="2853" y="2"/>
                    <a:pt x="2836" y="4"/>
                  </a:cubicBezTo>
                  <a:lnTo>
                    <a:pt x="401" y="271"/>
                  </a:lnTo>
                  <a:cubicBezTo>
                    <a:pt x="201" y="305"/>
                    <a:pt x="34" y="471"/>
                    <a:pt x="34" y="705"/>
                  </a:cubicBezTo>
                  <a:lnTo>
                    <a:pt x="34" y="738"/>
                  </a:lnTo>
                  <a:cubicBezTo>
                    <a:pt x="0" y="938"/>
                    <a:pt x="167" y="1172"/>
                    <a:pt x="401" y="1205"/>
                  </a:cubicBezTo>
                  <a:lnTo>
                    <a:pt x="467" y="1205"/>
                  </a:lnTo>
                  <a:cubicBezTo>
                    <a:pt x="567" y="1205"/>
                    <a:pt x="668" y="1139"/>
                    <a:pt x="734" y="1072"/>
                  </a:cubicBezTo>
                  <a:lnTo>
                    <a:pt x="2902" y="838"/>
                  </a:lnTo>
                  <a:cubicBezTo>
                    <a:pt x="3136" y="805"/>
                    <a:pt x="3303" y="605"/>
                    <a:pt x="3269" y="371"/>
                  </a:cubicBezTo>
                  <a:cubicBezTo>
                    <a:pt x="3269" y="158"/>
                    <a:pt x="3074" y="0"/>
                    <a:pt x="288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8161100" y="1550600"/>
              <a:ext cx="72900" cy="36500"/>
            </a:xfrm>
            <a:custGeom>
              <a:avLst/>
              <a:gdLst/>
              <a:ahLst/>
              <a:cxnLst/>
              <a:rect l="l" t="t" r="r" b="b"/>
              <a:pathLst>
                <a:path w="2916" h="1460" extrusionOk="0">
                  <a:moveTo>
                    <a:pt x="459" y="1"/>
                  </a:moveTo>
                  <a:cubicBezTo>
                    <a:pt x="279" y="1"/>
                    <a:pt x="120" y="102"/>
                    <a:pt x="67" y="288"/>
                  </a:cubicBezTo>
                  <a:cubicBezTo>
                    <a:pt x="0" y="488"/>
                    <a:pt x="100" y="721"/>
                    <a:pt x="334" y="822"/>
                  </a:cubicBezTo>
                  <a:lnTo>
                    <a:pt x="2102" y="1422"/>
                  </a:lnTo>
                  <a:lnTo>
                    <a:pt x="2235" y="1422"/>
                  </a:lnTo>
                  <a:lnTo>
                    <a:pt x="2269" y="1455"/>
                  </a:lnTo>
                  <a:cubicBezTo>
                    <a:pt x="2290" y="1458"/>
                    <a:pt x="2312" y="1459"/>
                    <a:pt x="2332" y="1459"/>
                  </a:cubicBezTo>
                  <a:cubicBezTo>
                    <a:pt x="2842" y="1459"/>
                    <a:pt x="2915" y="686"/>
                    <a:pt x="2402" y="621"/>
                  </a:cubicBezTo>
                  <a:lnTo>
                    <a:pt x="601" y="21"/>
                  </a:lnTo>
                  <a:cubicBezTo>
                    <a:pt x="553" y="7"/>
                    <a:pt x="505" y="1"/>
                    <a:pt x="459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8151600" y="1465950"/>
              <a:ext cx="85975" cy="27675"/>
            </a:xfrm>
            <a:custGeom>
              <a:avLst/>
              <a:gdLst/>
              <a:ahLst/>
              <a:cxnLst/>
              <a:rect l="l" t="t" r="r" b="b"/>
              <a:pathLst>
                <a:path w="3439" h="1107" extrusionOk="0">
                  <a:moveTo>
                    <a:pt x="551" y="1"/>
                  </a:moveTo>
                  <a:cubicBezTo>
                    <a:pt x="43" y="1"/>
                    <a:pt x="1" y="774"/>
                    <a:pt x="514" y="838"/>
                  </a:cubicBezTo>
                  <a:lnTo>
                    <a:pt x="2815" y="1105"/>
                  </a:lnTo>
                  <a:lnTo>
                    <a:pt x="2849" y="1105"/>
                  </a:lnTo>
                  <a:cubicBezTo>
                    <a:pt x="2860" y="1106"/>
                    <a:pt x="2871" y="1106"/>
                    <a:pt x="2882" y="1106"/>
                  </a:cubicBezTo>
                  <a:cubicBezTo>
                    <a:pt x="3417" y="1106"/>
                    <a:pt x="3438" y="304"/>
                    <a:pt x="2882" y="271"/>
                  </a:cubicBezTo>
                  <a:lnTo>
                    <a:pt x="614" y="5"/>
                  </a:lnTo>
                  <a:cubicBezTo>
                    <a:pt x="592" y="2"/>
                    <a:pt x="571" y="1"/>
                    <a:pt x="55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4"/>
          <p:cNvSpPr txBox="1">
            <a:spLocks noGrp="1"/>
          </p:cNvSpPr>
          <p:nvPr>
            <p:ph type="subTitle" idx="1"/>
          </p:nvPr>
        </p:nvSpPr>
        <p:spPr>
          <a:xfrm>
            <a:off x="789200" y="953138"/>
            <a:ext cx="7755000" cy="3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1400" dirty="0">
                <a:solidFill>
                  <a:srgbClr val="002060"/>
                </a:solidFill>
              </a:rPr>
              <a:t>Por la antigua alianza, Dios le encarga a Moisés la ley que Israel debe seguir para serle fiel y vivir en armonía. </a:t>
            </a:r>
            <a:endParaRPr lang="es-ES" sz="1400" dirty="0" smtClean="0">
              <a:solidFill>
                <a:srgbClr val="002060"/>
              </a:solidFill>
            </a:endParaRPr>
          </a:p>
          <a:p>
            <a:pPr marL="0" lvl="0" indent="0" algn="ctr">
              <a:buNone/>
            </a:pPr>
            <a:endParaRPr lang="es-ES" sz="14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r>
              <a:rPr lang="es-ES" sz="1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Cuando </a:t>
            </a:r>
            <a:r>
              <a:rPr lang="es-ES" sz="14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Jesús vino al mundo y empezó a predicar, no abolió las leyes, sino que enseñó la plenitud de la ley: El amor. Jesús quiere que nosotros nos amemos como el nos ama: mi mandamiento es este: ámense unos a otros, como yo los he amado. (Juan 15, 12</a:t>
            </a:r>
            <a:r>
              <a:rPr lang="es-ES" sz="1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 algn="just">
              <a:buNone/>
            </a:pPr>
            <a:r>
              <a:rPr lang="es-ES" sz="1400" dirty="0">
                <a:solidFill>
                  <a:srgbClr val="002060"/>
                </a:solidFill>
              </a:rPr>
              <a:t>Él que vive en comunión de amor con el Padre, viene a enseñarnos a vivir el amor; y nos señala el camino de las Bienaventuranzas, para alcanzar la verdadera felicidad. Durante toda su vida, Jesús vivió plenamente las Bienaventuranzas, enseñándonos con sus palabras y con sus obras a amar. Por eso Él es nuestro Maestro, nuestro Modelo</a:t>
            </a:r>
            <a:r>
              <a:rPr lang="es-ES" sz="1400" dirty="0" smtClean="0">
                <a:solidFill>
                  <a:srgbClr val="002060"/>
                </a:solidFill>
              </a:rPr>
              <a:t>.</a:t>
            </a:r>
          </a:p>
          <a:p>
            <a:pPr marL="0" lvl="0" indent="0" algn="just">
              <a:buNone/>
            </a:pPr>
            <a:endParaRPr lang="es-ES" sz="1400" dirty="0">
              <a:solidFill>
                <a:srgbClr val="002060"/>
              </a:solidFill>
            </a:endParaRPr>
          </a:p>
          <a:p>
            <a:pPr marL="0" lvl="0" indent="0" algn="just">
              <a:buNone/>
            </a:pPr>
            <a:r>
              <a:rPr lang="es-ES" sz="1400" dirty="0" smtClean="0">
                <a:solidFill>
                  <a:srgbClr val="002060"/>
                </a:solidFill>
              </a:rPr>
              <a:t> </a:t>
            </a:r>
            <a:r>
              <a:rPr lang="es-ES" sz="1400" dirty="0">
                <a:solidFill>
                  <a:srgbClr val="002060"/>
                </a:solidFill>
              </a:rPr>
              <a:t>Para vivir el amor, no se trata de hacer cosas extraordinarias ni muy difíciles, sino de vivirlo cotidianamente, en cada momento del día: perdonando a quien nos hace daño, ayudando a nuestros padres, a nuestros amigos o a cualquier persona que lo necesite, sirviendo con alegría, compartiendo lo que tenemos, siendo pacientes.</a:t>
            </a:r>
            <a:endParaRPr sz="1400" dirty="0">
              <a:solidFill>
                <a:srgbClr val="002060"/>
              </a:solidFill>
            </a:endParaRPr>
          </a:p>
        </p:txBody>
      </p:sp>
      <p:sp>
        <p:nvSpPr>
          <p:cNvPr id="927" name="Google Shape;927;p34"/>
          <p:cNvSpPr/>
          <p:nvPr/>
        </p:nvSpPr>
        <p:spPr>
          <a:xfrm>
            <a:off x="789200" y="581038"/>
            <a:ext cx="629925" cy="333425"/>
          </a:xfrm>
          <a:custGeom>
            <a:avLst/>
            <a:gdLst/>
            <a:ahLst/>
            <a:cxnLst/>
            <a:rect l="l" t="t" r="r" b="b"/>
            <a:pathLst>
              <a:path w="25197" h="13337" extrusionOk="0">
                <a:moveTo>
                  <a:pt x="9788" y="0"/>
                </a:moveTo>
                <a:cubicBezTo>
                  <a:pt x="7239" y="0"/>
                  <a:pt x="4552" y="1412"/>
                  <a:pt x="2930" y="3400"/>
                </a:cubicBezTo>
                <a:cubicBezTo>
                  <a:pt x="1" y="6978"/>
                  <a:pt x="1131" y="12878"/>
                  <a:pt x="6278" y="13318"/>
                </a:cubicBezTo>
                <a:cubicBezTo>
                  <a:pt x="6438" y="13331"/>
                  <a:pt x="6599" y="13337"/>
                  <a:pt x="6759" y="13337"/>
                </a:cubicBezTo>
                <a:cubicBezTo>
                  <a:pt x="11226" y="13337"/>
                  <a:pt x="15327" y="8363"/>
                  <a:pt x="12095" y="4383"/>
                </a:cubicBezTo>
                <a:cubicBezTo>
                  <a:pt x="11292" y="3387"/>
                  <a:pt x="10182" y="2949"/>
                  <a:pt x="9052" y="2949"/>
                </a:cubicBezTo>
                <a:cubicBezTo>
                  <a:pt x="7857" y="2949"/>
                  <a:pt x="6638" y="3439"/>
                  <a:pt x="5734" y="4279"/>
                </a:cubicBezTo>
                <a:cubicBezTo>
                  <a:pt x="4458" y="5471"/>
                  <a:pt x="3307" y="8087"/>
                  <a:pt x="4667" y="9614"/>
                </a:cubicBezTo>
                <a:cubicBezTo>
                  <a:pt x="5256" y="10284"/>
                  <a:pt x="6130" y="10613"/>
                  <a:pt x="7001" y="10613"/>
                </a:cubicBezTo>
                <a:cubicBezTo>
                  <a:pt x="8142" y="10613"/>
                  <a:pt x="9277" y="10048"/>
                  <a:pt x="9751" y="8944"/>
                </a:cubicBezTo>
                <a:cubicBezTo>
                  <a:pt x="10463" y="7308"/>
                  <a:pt x="9329" y="5898"/>
                  <a:pt x="7804" y="5898"/>
                </a:cubicBezTo>
                <a:cubicBezTo>
                  <a:pt x="7535" y="5898"/>
                  <a:pt x="7254" y="5942"/>
                  <a:pt x="6969" y="6036"/>
                </a:cubicBezTo>
                <a:cubicBezTo>
                  <a:pt x="6618" y="6173"/>
                  <a:pt x="6721" y="6672"/>
                  <a:pt x="7058" y="6672"/>
                </a:cubicBezTo>
                <a:cubicBezTo>
                  <a:pt x="7083" y="6672"/>
                  <a:pt x="7109" y="6670"/>
                  <a:pt x="7136" y="6664"/>
                </a:cubicBezTo>
                <a:cubicBezTo>
                  <a:pt x="7321" y="6624"/>
                  <a:pt x="7503" y="6604"/>
                  <a:pt x="7677" y="6604"/>
                </a:cubicBezTo>
                <a:cubicBezTo>
                  <a:pt x="8601" y="6604"/>
                  <a:pt x="9300" y="7165"/>
                  <a:pt x="9124" y="8275"/>
                </a:cubicBezTo>
                <a:cubicBezTo>
                  <a:pt x="8942" y="9305"/>
                  <a:pt x="8048" y="9677"/>
                  <a:pt x="7139" y="9677"/>
                </a:cubicBezTo>
                <a:cubicBezTo>
                  <a:pt x="6792" y="9677"/>
                  <a:pt x="6444" y="9623"/>
                  <a:pt x="6132" y="9530"/>
                </a:cubicBezTo>
                <a:cubicBezTo>
                  <a:pt x="3516" y="8798"/>
                  <a:pt x="5755" y="5220"/>
                  <a:pt x="7010" y="4341"/>
                </a:cubicBezTo>
                <a:cubicBezTo>
                  <a:pt x="7634" y="3910"/>
                  <a:pt x="8269" y="3721"/>
                  <a:pt x="8873" y="3721"/>
                </a:cubicBezTo>
                <a:cubicBezTo>
                  <a:pt x="10967" y="3721"/>
                  <a:pt x="12694" y="5986"/>
                  <a:pt x="12304" y="8275"/>
                </a:cubicBezTo>
                <a:cubicBezTo>
                  <a:pt x="11868" y="10839"/>
                  <a:pt x="9106" y="12327"/>
                  <a:pt x="6598" y="12327"/>
                </a:cubicBezTo>
                <a:cubicBezTo>
                  <a:pt x="6098" y="12327"/>
                  <a:pt x="5608" y="12268"/>
                  <a:pt x="5148" y="12146"/>
                </a:cubicBezTo>
                <a:cubicBezTo>
                  <a:pt x="2093" y="11330"/>
                  <a:pt x="1654" y="7564"/>
                  <a:pt x="2867" y="5157"/>
                </a:cubicBezTo>
                <a:cubicBezTo>
                  <a:pt x="4123" y="2793"/>
                  <a:pt x="6466" y="1182"/>
                  <a:pt x="9124" y="889"/>
                </a:cubicBezTo>
                <a:cubicBezTo>
                  <a:pt x="9337" y="866"/>
                  <a:pt x="9544" y="855"/>
                  <a:pt x="9744" y="855"/>
                </a:cubicBezTo>
                <a:cubicBezTo>
                  <a:pt x="12801" y="855"/>
                  <a:pt x="14340" y="3467"/>
                  <a:pt x="15401" y="6099"/>
                </a:cubicBezTo>
                <a:cubicBezTo>
                  <a:pt x="16280" y="8275"/>
                  <a:pt x="17263" y="9886"/>
                  <a:pt x="19355" y="11037"/>
                </a:cubicBezTo>
                <a:cubicBezTo>
                  <a:pt x="20214" y="11505"/>
                  <a:pt x="21146" y="11773"/>
                  <a:pt x="22009" y="11773"/>
                </a:cubicBezTo>
                <a:cubicBezTo>
                  <a:pt x="23459" y="11773"/>
                  <a:pt x="24716" y="11018"/>
                  <a:pt x="25109" y="9196"/>
                </a:cubicBezTo>
                <a:cubicBezTo>
                  <a:pt x="25197" y="8882"/>
                  <a:pt x="24947" y="8674"/>
                  <a:pt x="24701" y="8674"/>
                </a:cubicBezTo>
                <a:cubicBezTo>
                  <a:pt x="24536" y="8674"/>
                  <a:pt x="24373" y="8768"/>
                  <a:pt x="24314" y="8986"/>
                </a:cubicBezTo>
                <a:cubicBezTo>
                  <a:pt x="23930" y="10363"/>
                  <a:pt x="23060" y="10863"/>
                  <a:pt x="22057" y="10863"/>
                </a:cubicBezTo>
                <a:cubicBezTo>
                  <a:pt x="20818" y="10863"/>
                  <a:pt x="19375" y="10100"/>
                  <a:pt x="18393" y="9279"/>
                </a:cubicBezTo>
                <a:cubicBezTo>
                  <a:pt x="16342" y="7605"/>
                  <a:pt x="16070" y="4571"/>
                  <a:pt x="14606" y="2479"/>
                </a:cubicBezTo>
                <a:cubicBezTo>
                  <a:pt x="13366" y="724"/>
                  <a:pt x="11612" y="0"/>
                  <a:pt x="97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4"/>
          <p:cNvSpPr/>
          <p:nvPr/>
        </p:nvSpPr>
        <p:spPr>
          <a:xfrm flipH="1">
            <a:off x="7729625" y="619713"/>
            <a:ext cx="629925" cy="333425"/>
          </a:xfrm>
          <a:custGeom>
            <a:avLst/>
            <a:gdLst/>
            <a:ahLst/>
            <a:cxnLst/>
            <a:rect l="l" t="t" r="r" b="b"/>
            <a:pathLst>
              <a:path w="25197" h="13337" extrusionOk="0">
                <a:moveTo>
                  <a:pt x="9788" y="0"/>
                </a:moveTo>
                <a:cubicBezTo>
                  <a:pt x="7239" y="0"/>
                  <a:pt x="4552" y="1412"/>
                  <a:pt x="2930" y="3400"/>
                </a:cubicBezTo>
                <a:cubicBezTo>
                  <a:pt x="1" y="6978"/>
                  <a:pt x="1131" y="12878"/>
                  <a:pt x="6278" y="13318"/>
                </a:cubicBezTo>
                <a:cubicBezTo>
                  <a:pt x="6438" y="13331"/>
                  <a:pt x="6599" y="13337"/>
                  <a:pt x="6759" y="13337"/>
                </a:cubicBezTo>
                <a:cubicBezTo>
                  <a:pt x="11226" y="13337"/>
                  <a:pt x="15327" y="8363"/>
                  <a:pt x="12095" y="4383"/>
                </a:cubicBezTo>
                <a:cubicBezTo>
                  <a:pt x="11292" y="3387"/>
                  <a:pt x="10182" y="2949"/>
                  <a:pt x="9052" y="2949"/>
                </a:cubicBezTo>
                <a:cubicBezTo>
                  <a:pt x="7857" y="2949"/>
                  <a:pt x="6638" y="3439"/>
                  <a:pt x="5734" y="4279"/>
                </a:cubicBezTo>
                <a:cubicBezTo>
                  <a:pt x="4458" y="5471"/>
                  <a:pt x="3307" y="8087"/>
                  <a:pt x="4667" y="9614"/>
                </a:cubicBezTo>
                <a:cubicBezTo>
                  <a:pt x="5256" y="10284"/>
                  <a:pt x="6130" y="10613"/>
                  <a:pt x="7001" y="10613"/>
                </a:cubicBezTo>
                <a:cubicBezTo>
                  <a:pt x="8142" y="10613"/>
                  <a:pt x="9277" y="10048"/>
                  <a:pt x="9751" y="8944"/>
                </a:cubicBezTo>
                <a:cubicBezTo>
                  <a:pt x="10463" y="7308"/>
                  <a:pt x="9329" y="5898"/>
                  <a:pt x="7804" y="5898"/>
                </a:cubicBezTo>
                <a:cubicBezTo>
                  <a:pt x="7535" y="5898"/>
                  <a:pt x="7254" y="5942"/>
                  <a:pt x="6969" y="6036"/>
                </a:cubicBezTo>
                <a:cubicBezTo>
                  <a:pt x="6618" y="6173"/>
                  <a:pt x="6721" y="6672"/>
                  <a:pt x="7058" y="6672"/>
                </a:cubicBezTo>
                <a:cubicBezTo>
                  <a:pt x="7083" y="6672"/>
                  <a:pt x="7109" y="6670"/>
                  <a:pt x="7136" y="6664"/>
                </a:cubicBezTo>
                <a:cubicBezTo>
                  <a:pt x="7321" y="6624"/>
                  <a:pt x="7503" y="6604"/>
                  <a:pt x="7677" y="6604"/>
                </a:cubicBezTo>
                <a:cubicBezTo>
                  <a:pt x="8601" y="6604"/>
                  <a:pt x="9300" y="7165"/>
                  <a:pt x="9124" y="8275"/>
                </a:cubicBezTo>
                <a:cubicBezTo>
                  <a:pt x="8942" y="9305"/>
                  <a:pt x="8048" y="9677"/>
                  <a:pt x="7139" y="9677"/>
                </a:cubicBezTo>
                <a:cubicBezTo>
                  <a:pt x="6792" y="9677"/>
                  <a:pt x="6444" y="9623"/>
                  <a:pt x="6132" y="9530"/>
                </a:cubicBezTo>
                <a:cubicBezTo>
                  <a:pt x="3516" y="8798"/>
                  <a:pt x="5755" y="5220"/>
                  <a:pt x="7010" y="4341"/>
                </a:cubicBezTo>
                <a:cubicBezTo>
                  <a:pt x="7634" y="3910"/>
                  <a:pt x="8269" y="3721"/>
                  <a:pt x="8873" y="3721"/>
                </a:cubicBezTo>
                <a:cubicBezTo>
                  <a:pt x="10967" y="3721"/>
                  <a:pt x="12694" y="5986"/>
                  <a:pt x="12304" y="8275"/>
                </a:cubicBezTo>
                <a:cubicBezTo>
                  <a:pt x="11868" y="10839"/>
                  <a:pt x="9106" y="12327"/>
                  <a:pt x="6598" y="12327"/>
                </a:cubicBezTo>
                <a:cubicBezTo>
                  <a:pt x="6098" y="12327"/>
                  <a:pt x="5608" y="12268"/>
                  <a:pt x="5148" y="12146"/>
                </a:cubicBezTo>
                <a:cubicBezTo>
                  <a:pt x="2093" y="11330"/>
                  <a:pt x="1654" y="7564"/>
                  <a:pt x="2867" y="5157"/>
                </a:cubicBezTo>
                <a:cubicBezTo>
                  <a:pt x="4123" y="2793"/>
                  <a:pt x="6466" y="1182"/>
                  <a:pt x="9124" y="889"/>
                </a:cubicBezTo>
                <a:cubicBezTo>
                  <a:pt x="9337" y="866"/>
                  <a:pt x="9544" y="855"/>
                  <a:pt x="9744" y="855"/>
                </a:cubicBezTo>
                <a:cubicBezTo>
                  <a:pt x="12801" y="855"/>
                  <a:pt x="14340" y="3467"/>
                  <a:pt x="15401" y="6099"/>
                </a:cubicBezTo>
                <a:cubicBezTo>
                  <a:pt x="16280" y="8275"/>
                  <a:pt x="17263" y="9886"/>
                  <a:pt x="19355" y="11037"/>
                </a:cubicBezTo>
                <a:cubicBezTo>
                  <a:pt x="20214" y="11505"/>
                  <a:pt x="21146" y="11773"/>
                  <a:pt x="22009" y="11773"/>
                </a:cubicBezTo>
                <a:cubicBezTo>
                  <a:pt x="23459" y="11773"/>
                  <a:pt x="24716" y="11018"/>
                  <a:pt x="25109" y="9196"/>
                </a:cubicBezTo>
                <a:cubicBezTo>
                  <a:pt x="25197" y="8882"/>
                  <a:pt x="24947" y="8674"/>
                  <a:pt x="24701" y="8674"/>
                </a:cubicBezTo>
                <a:cubicBezTo>
                  <a:pt x="24536" y="8674"/>
                  <a:pt x="24373" y="8768"/>
                  <a:pt x="24314" y="8986"/>
                </a:cubicBezTo>
                <a:cubicBezTo>
                  <a:pt x="23930" y="10363"/>
                  <a:pt x="23060" y="10863"/>
                  <a:pt x="22057" y="10863"/>
                </a:cubicBezTo>
                <a:cubicBezTo>
                  <a:pt x="20818" y="10863"/>
                  <a:pt x="19375" y="10100"/>
                  <a:pt x="18393" y="9279"/>
                </a:cubicBezTo>
                <a:cubicBezTo>
                  <a:pt x="16342" y="7605"/>
                  <a:pt x="16070" y="4571"/>
                  <a:pt x="14606" y="2479"/>
                </a:cubicBezTo>
                <a:cubicBezTo>
                  <a:pt x="13366" y="724"/>
                  <a:pt x="11612" y="0"/>
                  <a:pt x="97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4"/>
          <p:cNvSpPr/>
          <p:nvPr/>
        </p:nvSpPr>
        <p:spPr>
          <a:xfrm flipH="1">
            <a:off x="8270501" y="4406541"/>
            <a:ext cx="306991" cy="393901"/>
          </a:xfrm>
          <a:custGeom>
            <a:avLst/>
            <a:gdLst/>
            <a:ahLst/>
            <a:cxnLst/>
            <a:rect l="l" t="t" r="r" b="b"/>
            <a:pathLst>
              <a:path w="7540" h="9674" extrusionOk="0">
                <a:moveTo>
                  <a:pt x="6305" y="0"/>
                </a:moveTo>
                <a:cubicBezTo>
                  <a:pt x="6038" y="67"/>
                  <a:pt x="5804" y="200"/>
                  <a:pt x="5638" y="434"/>
                </a:cubicBezTo>
                <a:cubicBezTo>
                  <a:pt x="5304" y="834"/>
                  <a:pt x="5071" y="1301"/>
                  <a:pt x="4904" y="1835"/>
                </a:cubicBezTo>
                <a:cubicBezTo>
                  <a:pt x="4037" y="1335"/>
                  <a:pt x="3103" y="1034"/>
                  <a:pt x="2135" y="934"/>
                </a:cubicBezTo>
                <a:cubicBezTo>
                  <a:pt x="2001" y="920"/>
                  <a:pt x="1865" y="912"/>
                  <a:pt x="1728" y="912"/>
                </a:cubicBezTo>
                <a:cubicBezTo>
                  <a:pt x="1219" y="912"/>
                  <a:pt x="716" y="1026"/>
                  <a:pt x="401" y="1368"/>
                </a:cubicBezTo>
                <a:cubicBezTo>
                  <a:pt x="100" y="1768"/>
                  <a:pt x="0" y="2302"/>
                  <a:pt x="167" y="2769"/>
                </a:cubicBezTo>
                <a:cubicBezTo>
                  <a:pt x="334" y="3203"/>
                  <a:pt x="567" y="3636"/>
                  <a:pt x="868" y="4003"/>
                </a:cubicBezTo>
                <a:cubicBezTo>
                  <a:pt x="2569" y="6171"/>
                  <a:pt x="4737" y="7939"/>
                  <a:pt x="6839" y="9674"/>
                </a:cubicBezTo>
                <a:cubicBezTo>
                  <a:pt x="7039" y="7572"/>
                  <a:pt x="7205" y="5471"/>
                  <a:pt x="7406" y="3369"/>
                </a:cubicBezTo>
                <a:cubicBezTo>
                  <a:pt x="7472" y="2402"/>
                  <a:pt x="7539" y="1368"/>
                  <a:pt x="7039" y="534"/>
                </a:cubicBezTo>
                <a:cubicBezTo>
                  <a:pt x="6905" y="234"/>
                  <a:pt x="6638" y="34"/>
                  <a:pt x="630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oisés, un guerrero egipcio para Israel - Viajes a Tierra Santa - Viajes a  Israel y otros sitios bíbl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48" y="91156"/>
            <a:ext cx="5559993" cy="29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e casó alguna vez Jesús? ¿Tuvo hermanos carnales? | Preguntas sobre la  Bibl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73" y="2329648"/>
            <a:ext cx="5128008" cy="25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7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778143" y="321683"/>
            <a:ext cx="7755000" cy="3607800"/>
          </a:xfrm>
        </p:spPr>
        <p:txBody>
          <a:bodyPr/>
          <a:lstStyle/>
          <a:p>
            <a:pPr marL="139700" indent="0" algn="just">
              <a:buNone/>
            </a:pPr>
            <a:r>
              <a:rPr lang="es-ES" sz="1400" b="1" dirty="0">
                <a:solidFill>
                  <a:srgbClr val="002060"/>
                </a:solidFill>
              </a:rPr>
              <a:t>Jesús Es modelo permanente para los hombres</a:t>
            </a:r>
            <a:r>
              <a:rPr lang="es-ES" sz="1400" b="1" dirty="0" smtClean="0">
                <a:solidFill>
                  <a:srgbClr val="002060"/>
                </a:solidFill>
              </a:rPr>
              <a:t>.</a:t>
            </a:r>
          </a:p>
          <a:p>
            <a:pPr marL="139700" indent="0" algn="just">
              <a:buNone/>
            </a:pPr>
            <a:endParaRPr lang="es-ES" sz="1400" b="1" dirty="0">
              <a:solidFill>
                <a:srgbClr val="002060"/>
              </a:solidFill>
            </a:endParaRPr>
          </a:p>
          <a:p>
            <a:pPr marL="139700" indent="0" algn="ctr">
              <a:buNone/>
            </a:pPr>
            <a:r>
              <a:rPr lang="es-ES" sz="16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Jesucristo es verdadero Dios, pero es también hombre semejante a nosotros en todo, menos en el pecado. (Hebreos 4, 15) </a:t>
            </a:r>
            <a:endParaRPr lang="es-ES" sz="1600" b="1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9700" indent="0" algn="just">
              <a:buNone/>
            </a:pPr>
            <a:endParaRPr lang="es-ES" sz="1400" b="1" dirty="0">
              <a:solidFill>
                <a:srgbClr val="002060"/>
              </a:solidFill>
            </a:endParaRPr>
          </a:p>
          <a:p>
            <a:pPr marL="139700" indent="0" algn="just">
              <a:buNone/>
            </a:pPr>
            <a:r>
              <a:rPr lang="es-ES" sz="1400" b="1" dirty="0" smtClean="0">
                <a:solidFill>
                  <a:srgbClr val="002060"/>
                </a:solidFill>
              </a:rPr>
              <a:t>Esa </a:t>
            </a:r>
            <a:r>
              <a:rPr lang="es-ES" sz="1400" b="1" dirty="0">
                <a:solidFill>
                  <a:srgbClr val="002060"/>
                </a:solidFill>
              </a:rPr>
              <a:t>proximidad y semejanza con los hombres lo constituye en modelo permanente para otros. </a:t>
            </a:r>
            <a:endParaRPr lang="es-ES" sz="1400" b="1" dirty="0" smtClean="0">
              <a:solidFill>
                <a:srgbClr val="002060"/>
              </a:solidFill>
            </a:endParaRPr>
          </a:p>
          <a:p>
            <a:pPr marL="139700" indent="0" algn="just">
              <a:buNone/>
            </a:pPr>
            <a:endParaRPr lang="es-ES" sz="1400" b="1" dirty="0">
              <a:solidFill>
                <a:srgbClr val="002060"/>
              </a:solidFill>
            </a:endParaRPr>
          </a:p>
          <a:p>
            <a:pPr marL="139700" indent="0" algn="just">
              <a:buNone/>
            </a:pPr>
            <a:r>
              <a:rPr lang="es-ES" sz="1400" b="1" dirty="0" smtClean="0">
                <a:solidFill>
                  <a:srgbClr val="002060"/>
                </a:solidFill>
              </a:rPr>
              <a:t>Todos </a:t>
            </a:r>
            <a:r>
              <a:rPr lang="es-ES" sz="1400" b="1" dirty="0">
                <a:solidFill>
                  <a:srgbClr val="002060"/>
                </a:solidFill>
              </a:rPr>
              <a:t>tenemos necesidad de buscar un modelo de vida a quien parecernos; alguien que nos atraiga fuertemente por su bondad, amor a la verdad, valentía, sinceridad, afán de justicia, etc. Pues bien, el modelo más perfecto para los cristianos, y para todos los hombres, es Jesucristo, perfecto Dios Y perfecto hombre ya que nadie como Él ha encarnado los valores humanos en grado tan excelso. </a:t>
            </a:r>
            <a:endParaRPr lang="es-ES" sz="1400" b="1" dirty="0" smtClean="0">
              <a:solidFill>
                <a:srgbClr val="002060"/>
              </a:solidFill>
            </a:endParaRPr>
          </a:p>
          <a:p>
            <a:pPr marL="139700" indent="0" algn="just">
              <a:buNone/>
            </a:pPr>
            <a:endParaRPr lang="es-ES" sz="1400" b="1" dirty="0">
              <a:solidFill>
                <a:srgbClr val="002060"/>
              </a:solidFill>
            </a:endParaRPr>
          </a:p>
          <a:p>
            <a:pPr marL="139700" indent="0" algn="just">
              <a:buNone/>
            </a:pPr>
            <a:endParaRPr lang="es-ES" sz="1400" b="1" dirty="0" smtClean="0">
              <a:solidFill>
                <a:srgbClr val="002060"/>
              </a:solidFill>
            </a:endParaRPr>
          </a:p>
        </p:txBody>
      </p:sp>
      <p:sp>
        <p:nvSpPr>
          <p:cNvPr id="3" name="AutoShape 2" descr="Cuantos años vivió Jesús en casa de sus pad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44" y="3330039"/>
            <a:ext cx="3795828" cy="16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678991" y="363557"/>
            <a:ext cx="7755000" cy="4425241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139700" indent="0" algn="ctr">
              <a:buNone/>
            </a:pPr>
            <a:endParaRPr lang="es-ES" sz="1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39700" indent="0" algn="ctr">
              <a:buNone/>
            </a:pPr>
            <a:r>
              <a:rPr lang="es-ES" sz="1600" b="1" dirty="0">
                <a:solidFill>
                  <a:schemeClr val="accent4">
                    <a:lumMod val="50000"/>
                  </a:schemeClr>
                </a:solidFill>
              </a:rPr>
              <a:t>Esta verdad se confirma cuando nos acercamos a la cita histórica de Jesús de </a:t>
            </a:r>
            <a:r>
              <a:rPr lang="es-ES" sz="1600" b="1" dirty="0" err="1">
                <a:solidFill>
                  <a:schemeClr val="accent4">
                    <a:lumMod val="50000"/>
                  </a:schemeClr>
                </a:solidFill>
              </a:rPr>
              <a:t>Nazareth</a:t>
            </a:r>
            <a:r>
              <a:rPr lang="es-ES" sz="1600" b="1" dirty="0">
                <a:solidFill>
                  <a:schemeClr val="accent4">
                    <a:lumMod val="50000"/>
                  </a:schemeClr>
                </a:solidFill>
              </a:rPr>
              <a:t>, pues Jesucristo asumido las condiciones normales de la existencia humana: Nace en la pobreza de Belén, sufre la incomprensión y la persecución de Herodes, experimenta las privaciones del destierro. Ya nuevamente en su patria, acepta las condiciones 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139700" indent="0" algn="ctr">
              <a:buNone/>
            </a:pPr>
            <a:endParaRPr lang="es-ES" sz="16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139700" indent="0" algn="ctr">
              <a:buNone/>
            </a:pPr>
            <a:r>
              <a:rPr lang="es-ES" sz="1600" b="1" dirty="0" smtClean="0">
                <a:solidFill>
                  <a:schemeClr val="accent4">
                    <a:lumMod val="50000"/>
                  </a:schemeClr>
                </a:solidFill>
              </a:rPr>
              <a:t>normales </a:t>
            </a:r>
            <a:r>
              <a:rPr lang="es-ES" sz="1600" b="1" dirty="0">
                <a:solidFill>
                  <a:schemeClr val="accent4">
                    <a:lumMod val="50000"/>
                  </a:schemeClr>
                </a:solidFill>
              </a:rPr>
              <a:t>de la vida oculta, vive en el silencio y en el trabajo, sin protagonismos especiales. La vida pública de Jesucristo se convierte en un compromiso de servicio: él vive sólo para predicar a Dios y ayudar a los hombres: las multitudes le siguen tres días sin comer; convive con los pecadores y los necesitados de ayuda; no hace acepción de personas, acoge a todos y perdona a todos. Sus milagros son signos de la misericordia de Dios a favor de las necesidades y limitaciones humanas. Él enjuga las lágrimas de una madre resucitando al hijo único que acababa de perder; devuelve la paz a la pecadora pública; acoge a los gentiles y marginados. No hay mal que no tenga remedio, pues él vino a buscar y salvar lo que estaba perdido. (</a:t>
            </a:r>
            <a:r>
              <a:rPr lang="es-ES" sz="1600" b="1" dirty="0" err="1">
                <a:solidFill>
                  <a:schemeClr val="accent4">
                    <a:lumMod val="50000"/>
                  </a:schemeClr>
                </a:solidFill>
              </a:rPr>
              <a:t>Lc</a:t>
            </a:r>
            <a:r>
              <a:rPr lang="es-ES" sz="1600" b="1" dirty="0">
                <a:solidFill>
                  <a:schemeClr val="accent4">
                    <a:lumMod val="50000"/>
                  </a:schemeClr>
                </a:solidFill>
              </a:rPr>
              <a:t>. 19, 10) 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63" y="148858"/>
            <a:ext cx="6250619" cy="46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5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 algn="just">
              <a:buNone/>
            </a:pPr>
            <a:r>
              <a:rPr lang="es-ES" sz="1800" dirty="0">
                <a:solidFill>
                  <a:srgbClr val="002060"/>
                </a:solidFill>
              </a:rPr>
              <a:t>Por lo expuesto afirmamos que la vida de Cristo fue una continua enseñanza: su silencio, sus milagros, sus gestos, su oración, su amor al hombre; su predicación por los pequeños y los pobres, la aceptación del sacrificio total en la cruz por la salvación en el mundo, y su resurrección son la actuación de su palabra y el cumplimiento de la salvación. Jesús es el maestro que salva, santifica y guía, que está vivo, que habla y exige, que conmueve, que endereza, juzga y perdona, camina diariamente con nosotros en la historia; el maestro que vino y que vendrá en la gloria. Solamente en íntima comunión con El, los cristianos encontramos luz y fuerza para seguir sus enseñanzas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TAREA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646" t="17448" r="26721" b="56250"/>
          <a:stretch/>
        </p:blipFill>
        <p:spPr>
          <a:xfrm>
            <a:off x="381000" y="1050750"/>
            <a:ext cx="8343900" cy="24859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5256" t="68750" r="25110" b="14323"/>
          <a:stretch/>
        </p:blipFill>
        <p:spPr>
          <a:xfrm>
            <a:off x="381000" y="3522159"/>
            <a:ext cx="8343900" cy="159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ace Day Activities by Slidesgo">
  <a:themeElements>
    <a:clrScheme name="Simple Light">
      <a:dk1>
        <a:srgbClr val="FF8389"/>
      </a:dk1>
      <a:lt1>
        <a:srgbClr val="FCACB4"/>
      </a:lt1>
      <a:dk2>
        <a:srgbClr val="FFE2E6"/>
      </a:dk2>
      <a:lt2>
        <a:srgbClr val="26D3BA"/>
      </a:lt2>
      <a:accent1>
        <a:srgbClr val="80F6FF"/>
      </a:accent1>
      <a:accent2>
        <a:srgbClr val="FFC2A4"/>
      </a:accent2>
      <a:accent3>
        <a:srgbClr val="7876DD"/>
      </a:accent3>
      <a:accent4>
        <a:srgbClr val="A2C96F"/>
      </a:accent4>
      <a:accent5>
        <a:srgbClr val="000000"/>
      </a:accent5>
      <a:accent6>
        <a:srgbClr val="FF838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700</Words>
  <Application>Microsoft Office PowerPoint</Application>
  <PresentationFormat>Presentación en pantalla (16:9)</PresentationFormat>
  <Paragraphs>23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Fira Sans</vt:lpstr>
      <vt:lpstr>Gloria Hallelujah</vt:lpstr>
      <vt:lpstr>Nunito</vt:lpstr>
      <vt:lpstr>Peace Day Activities by Slidesgo</vt:lpstr>
      <vt:lpstr>La Ley De  Dios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Ley De  Dios</dc:title>
  <dc:creator>Yessenia</dc:creator>
  <cp:lastModifiedBy>Yessenia</cp:lastModifiedBy>
  <cp:revision>5</cp:revision>
  <dcterms:modified xsi:type="dcterms:W3CDTF">2021-10-12T23:23:53Z</dcterms:modified>
</cp:coreProperties>
</file>