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74" r:id="rId6"/>
    <p:sldId id="272" r:id="rId7"/>
    <p:sldId id="273" r:id="rId8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24" autoAdjust="0"/>
  </p:normalViewPr>
  <p:slideViewPr>
    <p:cSldViewPr>
      <p:cViewPr varScale="1">
        <p:scale>
          <a:sx n="77" d="100"/>
          <a:sy n="77" d="100"/>
        </p:scale>
        <p:origin x="-109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64F8B-F7E6-442D-AEB4-6D682F4BAE42}" type="datetimeFigureOut">
              <a:rPr lang="es-PE" smtClean="0"/>
              <a:t>04/11/2021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BEC37-BE1E-44CE-A34B-BAC72EFD3BA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53600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64F8B-F7E6-442D-AEB4-6D682F4BAE42}" type="datetimeFigureOut">
              <a:rPr lang="es-PE" smtClean="0"/>
              <a:t>04/11/2021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BEC37-BE1E-44CE-A34B-BAC72EFD3BA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81130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64F8B-F7E6-442D-AEB4-6D682F4BAE42}" type="datetimeFigureOut">
              <a:rPr lang="es-PE" smtClean="0"/>
              <a:t>04/11/2021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BEC37-BE1E-44CE-A34B-BAC72EFD3BA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90311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64F8B-F7E6-442D-AEB4-6D682F4BAE42}" type="datetimeFigureOut">
              <a:rPr lang="es-PE" smtClean="0"/>
              <a:t>04/11/2021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BEC37-BE1E-44CE-A34B-BAC72EFD3BA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64243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64F8B-F7E6-442D-AEB4-6D682F4BAE42}" type="datetimeFigureOut">
              <a:rPr lang="es-PE" smtClean="0"/>
              <a:t>04/11/2021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BEC37-BE1E-44CE-A34B-BAC72EFD3BA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61483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64F8B-F7E6-442D-AEB4-6D682F4BAE42}" type="datetimeFigureOut">
              <a:rPr lang="es-PE" smtClean="0"/>
              <a:t>04/11/2021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BEC37-BE1E-44CE-A34B-BAC72EFD3BA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76551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64F8B-F7E6-442D-AEB4-6D682F4BAE42}" type="datetimeFigureOut">
              <a:rPr lang="es-PE" smtClean="0"/>
              <a:t>04/11/2021</a:t>
            </a:fld>
            <a:endParaRPr lang="es-P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BEC37-BE1E-44CE-A34B-BAC72EFD3BA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28730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64F8B-F7E6-442D-AEB4-6D682F4BAE42}" type="datetimeFigureOut">
              <a:rPr lang="es-PE" smtClean="0"/>
              <a:t>04/11/2021</a:t>
            </a:fld>
            <a:endParaRPr lang="es-P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BEC37-BE1E-44CE-A34B-BAC72EFD3BA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6836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64F8B-F7E6-442D-AEB4-6D682F4BAE42}" type="datetimeFigureOut">
              <a:rPr lang="es-PE" smtClean="0"/>
              <a:t>04/11/2021</a:t>
            </a:fld>
            <a:endParaRPr lang="es-P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BEC37-BE1E-44CE-A34B-BAC72EFD3BA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70650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64F8B-F7E6-442D-AEB4-6D682F4BAE42}" type="datetimeFigureOut">
              <a:rPr lang="es-PE" smtClean="0"/>
              <a:t>04/11/2021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BEC37-BE1E-44CE-A34B-BAC72EFD3BA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10588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64F8B-F7E6-442D-AEB4-6D682F4BAE42}" type="datetimeFigureOut">
              <a:rPr lang="es-PE" smtClean="0"/>
              <a:t>04/11/2021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BEC37-BE1E-44CE-A34B-BAC72EFD3BA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80834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264F8B-F7E6-442D-AEB4-6D682F4BAE42}" type="datetimeFigureOut">
              <a:rPr lang="es-PE" smtClean="0"/>
              <a:t>04/11/2021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BEC37-BE1E-44CE-A34B-BAC72EFD3BA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41491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gif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Rectángulo 124">
            <a:extLst>
              <a:ext uri="{FF2B5EF4-FFF2-40B4-BE49-F238E27FC236}">
                <a16:creationId xmlns="" xmlns:a16="http://schemas.microsoft.com/office/drawing/2014/main" id="{4B573CA9-FACD-4050-8DF0-B4B9C79ACA5C}"/>
              </a:ext>
            </a:extLst>
          </p:cNvPr>
          <p:cNvSpPr/>
          <p:nvPr/>
        </p:nvSpPr>
        <p:spPr>
          <a:xfrm>
            <a:off x="4695737" y="146807"/>
            <a:ext cx="4326621" cy="6572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138" name="Grupo 137">
            <a:extLst>
              <a:ext uri="{FF2B5EF4-FFF2-40B4-BE49-F238E27FC236}">
                <a16:creationId xmlns="" xmlns:a16="http://schemas.microsoft.com/office/drawing/2014/main" id="{FEB583B6-5A2A-4872-BF7B-8C67DE83AD40}"/>
              </a:ext>
            </a:extLst>
          </p:cNvPr>
          <p:cNvGrpSpPr/>
          <p:nvPr/>
        </p:nvGrpSpPr>
        <p:grpSpPr>
          <a:xfrm>
            <a:off x="4525335" y="222307"/>
            <a:ext cx="391138" cy="511729"/>
            <a:chOff x="704674" y="637563"/>
            <a:chExt cx="521517" cy="511729"/>
          </a:xfrm>
        </p:grpSpPr>
        <p:sp>
          <p:nvSpPr>
            <p:cNvPr id="135" name="Rectángulo 134">
              <a:extLst>
                <a:ext uri="{FF2B5EF4-FFF2-40B4-BE49-F238E27FC236}">
                  <a16:creationId xmlns="" xmlns:a16="http://schemas.microsoft.com/office/drawing/2014/main" id="{5F38A7A9-8F4E-4462-AEA1-DFDB90595903}"/>
                </a:ext>
              </a:extLst>
            </p:cNvPr>
            <p:cNvSpPr/>
            <p:nvPr/>
          </p:nvSpPr>
          <p:spPr>
            <a:xfrm>
              <a:off x="991299" y="830510"/>
              <a:ext cx="234892" cy="23489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36" name="Arco de bloque 135">
              <a:extLst>
                <a:ext uri="{FF2B5EF4-FFF2-40B4-BE49-F238E27FC236}">
                  <a16:creationId xmlns="" xmlns:a16="http://schemas.microsoft.com/office/drawing/2014/main" id="{087DFEFB-D651-4D94-A53B-EBFDDD3F2584}"/>
                </a:ext>
              </a:extLst>
            </p:cNvPr>
            <p:cNvSpPr/>
            <p:nvPr/>
          </p:nvSpPr>
          <p:spPr>
            <a:xfrm>
              <a:off x="704674" y="637563"/>
              <a:ext cx="461395" cy="511729"/>
            </a:xfrm>
            <a:prstGeom prst="blockArc">
              <a:avLst>
                <a:gd name="adj1" fmla="val 5517316"/>
                <a:gd name="adj2" fmla="val 0"/>
                <a:gd name="adj3" fmla="val 25000"/>
              </a:avLst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</p:grpSp>
      <p:grpSp>
        <p:nvGrpSpPr>
          <p:cNvPr id="192" name="Grupo 191">
            <a:extLst>
              <a:ext uri="{FF2B5EF4-FFF2-40B4-BE49-F238E27FC236}">
                <a16:creationId xmlns="" xmlns:a16="http://schemas.microsoft.com/office/drawing/2014/main" id="{99F65531-B592-4695-A7E0-530258AFD9F4}"/>
              </a:ext>
            </a:extLst>
          </p:cNvPr>
          <p:cNvGrpSpPr/>
          <p:nvPr/>
        </p:nvGrpSpPr>
        <p:grpSpPr>
          <a:xfrm>
            <a:off x="4525335" y="746619"/>
            <a:ext cx="391138" cy="511729"/>
            <a:chOff x="704674" y="637563"/>
            <a:chExt cx="521517" cy="511729"/>
          </a:xfrm>
        </p:grpSpPr>
        <p:sp>
          <p:nvSpPr>
            <p:cNvPr id="193" name="Rectángulo 192">
              <a:extLst>
                <a:ext uri="{FF2B5EF4-FFF2-40B4-BE49-F238E27FC236}">
                  <a16:creationId xmlns="" xmlns:a16="http://schemas.microsoft.com/office/drawing/2014/main" id="{5C20CE31-3380-4965-A738-0CC786D8A618}"/>
                </a:ext>
              </a:extLst>
            </p:cNvPr>
            <p:cNvSpPr/>
            <p:nvPr/>
          </p:nvSpPr>
          <p:spPr>
            <a:xfrm>
              <a:off x="991299" y="830510"/>
              <a:ext cx="234892" cy="23489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94" name="Arco de bloque 193">
              <a:extLst>
                <a:ext uri="{FF2B5EF4-FFF2-40B4-BE49-F238E27FC236}">
                  <a16:creationId xmlns="" xmlns:a16="http://schemas.microsoft.com/office/drawing/2014/main" id="{82E54AC0-23F3-4653-925C-0D9592FEA891}"/>
                </a:ext>
              </a:extLst>
            </p:cNvPr>
            <p:cNvSpPr/>
            <p:nvPr/>
          </p:nvSpPr>
          <p:spPr>
            <a:xfrm>
              <a:off x="704674" y="637563"/>
              <a:ext cx="461395" cy="511729"/>
            </a:xfrm>
            <a:prstGeom prst="blockArc">
              <a:avLst>
                <a:gd name="adj1" fmla="val 5517316"/>
                <a:gd name="adj2" fmla="val 0"/>
                <a:gd name="adj3" fmla="val 25000"/>
              </a:avLst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</p:grpSp>
      <p:grpSp>
        <p:nvGrpSpPr>
          <p:cNvPr id="195" name="Grupo 194">
            <a:extLst>
              <a:ext uri="{FF2B5EF4-FFF2-40B4-BE49-F238E27FC236}">
                <a16:creationId xmlns="" xmlns:a16="http://schemas.microsoft.com/office/drawing/2014/main" id="{19BAD22E-40AB-474B-BFF8-46D164152F04}"/>
              </a:ext>
            </a:extLst>
          </p:cNvPr>
          <p:cNvGrpSpPr/>
          <p:nvPr/>
        </p:nvGrpSpPr>
        <p:grpSpPr>
          <a:xfrm>
            <a:off x="4525335" y="1321262"/>
            <a:ext cx="391138" cy="511729"/>
            <a:chOff x="704674" y="637563"/>
            <a:chExt cx="521517" cy="511729"/>
          </a:xfrm>
        </p:grpSpPr>
        <p:sp>
          <p:nvSpPr>
            <p:cNvPr id="196" name="Rectángulo 195">
              <a:extLst>
                <a:ext uri="{FF2B5EF4-FFF2-40B4-BE49-F238E27FC236}">
                  <a16:creationId xmlns="" xmlns:a16="http://schemas.microsoft.com/office/drawing/2014/main" id="{096905E9-0BD5-4461-A1CD-FC82A6C2CE70}"/>
                </a:ext>
              </a:extLst>
            </p:cNvPr>
            <p:cNvSpPr/>
            <p:nvPr/>
          </p:nvSpPr>
          <p:spPr>
            <a:xfrm>
              <a:off x="991299" y="830510"/>
              <a:ext cx="234892" cy="23489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97" name="Arco de bloque 196">
              <a:extLst>
                <a:ext uri="{FF2B5EF4-FFF2-40B4-BE49-F238E27FC236}">
                  <a16:creationId xmlns="" xmlns:a16="http://schemas.microsoft.com/office/drawing/2014/main" id="{4B535F93-8B04-4BE2-9DAE-B49560219722}"/>
                </a:ext>
              </a:extLst>
            </p:cNvPr>
            <p:cNvSpPr/>
            <p:nvPr/>
          </p:nvSpPr>
          <p:spPr>
            <a:xfrm>
              <a:off x="704674" y="637563"/>
              <a:ext cx="461395" cy="511729"/>
            </a:xfrm>
            <a:prstGeom prst="blockArc">
              <a:avLst>
                <a:gd name="adj1" fmla="val 5517316"/>
                <a:gd name="adj2" fmla="val 0"/>
                <a:gd name="adj3" fmla="val 25000"/>
              </a:avLst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</p:grpSp>
      <p:grpSp>
        <p:nvGrpSpPr>
          <p:cNvPr id="198" name="Grupo 197">
            <a:extLst>
              <a:ext uri="{FF2B5EF4-FFF2-40B4-BE49-F238E27FC236}">
                <a16:creationId xmlns="" xmlns:a16="http://schemas.microsoft.com/office/drawing/2014/main" id="{4DA5938C-F680-4111-A95F-936B2D8D3714}"/>
              </a:ext>
            </a:extLst>
          </p:cNvPr>
          <p:cNvGrpSpPr/>
          <p:nvPr/>
        </p:nvGrpSpPr>
        <p:grpSpPr>
          <a:xfrm>
            <a:off x="4525335" y="1860262"/>
            <a:ext cx="391138" cy="511729"/>
            <a:chOff x="704674" y="637563"/>
            <a:chExt cx="521517" cy="511729"/>
          </a:xfrm>
        </p:grpSpPr>
        <p:sp>
          <p:nvSpPr>
            <p:cNvPr id="199" name="Rectángulo 198">
              <a:extLst>
                <a:ext uri="{FF2B5EF4-FFF2-40B4-BE49-F238E27FC236}">
                  <a16:creationId xmlns="" xmlns:a16="http://schemas.microsoft.com/office/drawing/2014/main" id="{FBBF4C98-38E7-4068-9D15-0344F521CFBA}"/>
                </a:ext>
              </a:extLst>
            </p:cNvPr>
            <p:cNvSpPr/>
            <p:nvPr/>
          </p:nvSpPr>
          <p:spPr>
            <a:xfrm>
              <a:off x="991299" y="830510"/>
              <a:ext cx="234892" cy="23489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0" name="Arco de bloque 199">
              <a:extLst>
                <a:ext uri="{FF2B5EF4-FFF2-40B4-BE49-F238E27FC236}">
                  <a16:creationId xmlns="" xmlns:a16="http://schemas.microsoft.com/office/drawing/2014/main" id="{5B7D1E01-683D-401E-8E22-1E200E810045}"/>
                </a:ext>
              </a:extLst>
            </p:cNvPr>
            <p:cNvSpPr/>
            <p:nvPr/>
          </p:nvSpPr>
          <p:spPr>
            <a:xfrm>
              <a:off x="704674" y="637563"/>
              <a:ext cx="461395" cy="511729"/>
            </a:xfrm>
            <a:prstGeom prst="blockArc">
              <a:avLst>
                <a:gd name="adj1" fmla="val 5517316"/>
                <a:gd name="adj2" fmla="val 0"/>
                <a:gd name="adj3" fmla="val 25000"/>
              </a:avLst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</p:grpSp>
      <p:grpSp>
        <p:nvGrpSpPr>
          <p:cNvPr id="201" name="Grupo 200">
            <a:extLst>
              <a:ext uri="{FF2B5EF4-FFF2-40B4-BE49-F238E27FC236}">
                <a16:creationId xmlns="" xmlns:a16="http://schemas.microsoft.com/office/drawing/2014/main" id="{0091F3F4-775D-4322-96F1-3B41F6D8C2EA}"/>
              </a:ext>
            </a:extLst>
          </p:cNvPr>
          <p:cNvGrpSpPr/>
          <p:nvPr/>
        </p:nvGrpSpPr>
        <p:grpSpPr>
          <a:xfrm>
            <a:off x="4525335" y="2384573"/>
            <a:ext cx="391138" cy="511729"/>
            <a:chOff x="704674" y="637563"/>
            <a:chExt cx="521517" cy="511729"/>
          </a:xfrm>
        </p:grpSpPr>
        <p:sp>
          <p:nvSpPr>
            <p:cNvPr id="202" name="Rectángulo 201">
              <a:extLst>
                <a:ext uri="{FF2B5EF4-FFF2-40B4-BE49-F238E27FC236}">
                  <a16:creationId xmlns="" xmlns:a16="http://schemas.microsoft.com/office/drawing/2014/main" id="{E2BED8C9-D5FB-4627-AE57-8AD04741401B}"/>
                </a:ext>
              </a:extLst>
            </p:cNvPr>
            <p:cNvSpPr/>
            <p:nvPr/>
          </p:nvSpPr>
          <p:spPr>
            <a:xfrm>
              <a:off x="991299" y="830510"/>
              <a:ext cx="234892" cy="23489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3" name="Arco de bloque 202">
              <a:extLst>
                <a:ext uri="{FF2B5EF4-FFF2-40B4-BE49-F238E27FC236}">
                  <a16:creationId xmlns="" xmlns:a16="http://schemas.microsoft.com/office/drawing/2014/main" id="{9694A2DD-98AE-4C54-B33C-B9AA63F24ECF}"/>
                </a:ext>
              </a:extLst>
            </p:cNvPr>
            <p:cNvSpPr/>
            <p:nvPr/>
          </p:nvSpPr>
          <p:spPr>
            <a:xfrm>
              <a:off x="704674" y="637563"/>
              <a:ext cx="461395" cy="511729"/>
            </a:xfrm>
            <a:prstGeom prst="blockArc">
              <a:avLst>
                <a:gd name="adj1" fmla="val 5517316"/>
                <a:gd name="adj2" fmla="val 0"/>
                <a:gd name="adj3" fmla="val 25000"/>
              </a:avLst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</p:grpSp>
      <p:grpSp>
        <p:nvGrpSpPr>
          <p:cNvPr id="204" name="Grupo 203">
            <a:extLst>
              <a:ext uri="{FF2B5EF4-FFF2-40B4-BE49-F238E27FC236}">
                <a16:creationId xmlns="" xmlns:a16="http://schemas.microsoft.com/office/drawing/2014/main" id="{946C2852-5417-41E8-AB96-30754BF310FD}"/>
              </a:ext>
            </a:extLst>
          </p:cNvPr>
          <p:cNvGrpSpPr/>
          <p:nvPr/>
        </p:nvGrpSpPr>
        <p:grpSpPr>
          <a:xfrm>
            <a:off x="4525335" y="2959216"/>
            <a:ext cx="391138" cy="511729"/>
            <a:chOff x="704674" y="637563"/>
            <a:chExt cx="521517" cy="511729"/>
          </a:xfrm>
        </p:grpSpPr>
        <p:sp>
          <p:nvSpPr>
            <p:cNvPr id="205" name="Rectángulo 204">
              <a:extLst>
                <a:ext uri="{FF2B5EF4-FFF2-40B4-BE49-F238E27FC236}">
                  <a16:creationId xmlns="" xmlns:a16="http://schemas.microsoft.com/office/drawing/2014/main" id="{E438ADE0-C6F1-4EAA-92A2-456AF2B158B5}"/>
                </a:ext>
              </a:extLst>
            </p:cNvPr>
            <p:cNvSpPr/>
            <p:nvPr/>
          </p:nvSpPr>
          <p:spPr>
            <a:xfrm>
              <a:off x="991299" y="830510"/>
              <a:ext cx="234892" cy="23489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6" name="Arco de bloque 205">
              <a:extLst>
                <a:ext uri="{FF2B5EF4-FFF2-40B4-BE49-F238E27FC236}">
                  <a16:creationId xmlns="" xmlns:a16="http://schemas.microsoft.com/office/drawing/2014/main" id="{A1926E08-2F61-4A49-BE01-A0F29E90CF3B}"/>
                </a:ext>
              </a:extLst>
            </p:cNvPr>
            <p:cNvSpPr/>
            <p:nvPr/>
          </p:nvSpPr>
          <p:spPr>
            <a:xfrm>
              <a:off x="704674" y="637563"/>
              <a:ext cx="461395" cy="511729"/>
            </a:xfrm>
            <a:prstGeom prst="blockArc">
              <a:avLst>
                <a:gd name="adj1" fmla="val 5517316"/>
                <a:gd name="adj2" fmla="val 0"/>
                <a:gd name="adj3" fmla="val 25000"/>
              </a:avLst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</p:grpSp>
      <p:grpSp>
        <p:nvGrpSpPr>
          <p:cNvPr id="207" name="Grupo 206">
            <a:extLst>
              <a:ext uri="{FF2B5EF4-FFF2-40B4-BE49-F238E27FC236}">
                <a16:creationId xmlns="" xmlns:a16="http://schemas.microsoft.com/office/drawing/2014/main" id="{B330FBF7-DB95-4F2C-B588-514B72B79EC8}"/>
              </a:ext>
            </a:extLst>
          </p:cNvPr>
          <p:cNvGrpSpPr/>
          <p:nvPr/>
        </p:nvGrpSpPr>
        <p:grpSpPr>
          <a:xfrm>
            <a:off x="4525335" y="3533859"/>
            <a:ext cx="391138" cy="511729"/>
            <a:chOff x="704674" y="637563"/>
            <a:chExt cx="521517" cy="511729"/>
          </a:xfrm>
        </p:grpSpPr>
        <p:sp>
          <p:nvSpPr>
            <p:cNvPr id="208" name="Rectángulo 207">
              <a:extLst>
                <a:ext uri="{FF2B5EF4-FFF2-40B4-BE49-F238E27FC236}">
                  <a16:creationId xmlns="" xmlns:a16="http://schemas.microsoft.com/office/drawing/2014/main" id="{57FB6B39-503E-4C3C-9A6D-4BDAB4E46EC6}"/>
                </a:ext>
              </a:extLst>
            </p:cNvPr>
            <p:cNvSpPr/>
            <p:nvPr/>
          </p:nvSpPr>
          <p:spPr>
            <a:xfrm>
              <a:off x="991299" y="830510"/>
              <a:ext cx="234892" cy="23489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9" name="Arco de bloque 208">
              <a:extLst>
                <a:ext uri="{FF2B5EF4-FFF2-40B4-BE49-F238E27FC236}">
                  <a16:creationId xmlns="" xmlns:a16="http://schemas.microsoft.com/office/drawing/2014/main" id="{2ACAF1C9-A538-419C-85BB-1466938BA4E4}"/>
                </a:ext>
              </a:extLst>
            </p:cNvPr>
            <p:cNvSpPr/>
            <p:nvPr/>
          </p:nvSpPr>
          <p:spPr>
            <a:xfrm>
              <a:off x="704674" y="637563"/>
              <a:ext cx="461395" cy="511729"/>
            </a:xfrm>
            <a:prstGeom prst="blockArc">
              <a:avLst>
                <a:gd name="adj1" fmla="val 5517316"/>
                <a:gd name="adj2" fmla="val 0"/>
                <a:gd name="adj3" fmla="val 25000"/>
              </a:avLst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</p:grpSp>
      <p:grpSp>
        <p:nvGrpSpPr>
          <p:cNvPr id="210" name="Grupo 209">
            <a:extLst>
              <a:ext uri="{FF2B5EF4-FFF2-40B4-BE49-F238E27FC236}">
                <a16:creationId xmlns="" xmlns:a16="http://schemas.microsoft.com/office/drawing/2014/main" id="{5EF01E17-1BF1-4C23-9935-4E622ECD2FBB}"/>
              </a:ext>
            </a:extLst>
          </p:cNvPr>
          <p:cNvGrpSpPr/>
          <p:nvPr/>
        </p:nvGrpSpPr>
        <p:grpSpPr>
          <a:xfrm>
            <a:off x="4525335" y="4058170"/>
            <a:ext cx="391138" cy="511729"/>
            <a:chOff x="704674" y="637563"/>
            <a:chExt cx="521517" cy="511729"/>
          </a:xfrm>
        </p:grpSpPr>
        <p:sp>
          <p:nvSpPr>
            <p:cNvPr id="211" name="Rectángulo 210">
              <a:extLst>
                <a:ext uri="{FF2B5EF4-FFF2-40B4-BE49-F238E27FC236}">
                  <a16:creationId xmlns="" xmlns:a16="http://schemas.microsoft.com/office/drawing/2014/main" id="{03668EAA-56EF-4866-8A4D-E47D66903EF5}"/>
                </a:ext>
              </a:extLst>
            </p:cNvPr>
            <p:cNvSpPr/>
            <p:nvPr/>
          </p:nvSpPr>
          <p:spPr>
            <a:xfrm>
              <a:off x="991299" y="830510"/>
              <a:ext cx="234892" cy="23489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12" name="Arco de bloque 211">
              <a:extLst>
                <a:ext uri="{FF2B5EF4-FFF2-40B4-BE49-F238E27FC236}">
                  <a16:creationId xmlns="" xmlns:a16="http://schemas.microsoft.com/office/drawing/2014/main" id="{C29FEE62-48AB-433A-8AC3-A13AA4BE8030}"/>
                </a:ext>
              </a:extLst>
            </p:cNvPr>
            <p:cNvSpPr/>
            <p:nvPr/>
          </p:nvSpPr>
          <p:spPr>
            <a:xfrm>
              <a:off x="704674" y="637563"/>
              <a:ext cx="461395" cy="511729"/>
            </a:xfrm>
            <a:prstGeom prst="blockArc">
              <a:avLst>
                <a:gd name="adj1" fmla="val 5517316"/>
                <a:gd name="adj2" fmla="val 0"/>
                <a:gd name="adj3" fmla="val 25000"/>
              </a:avLst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</p:grpSp>
      <p:grpSp>
        <p:nvGrpSpPr>
          <p:cNvPr id="213" name="Grupo 212">
            <a:extLst>
              <a:ext uri="{FF2B5EF4-FFF2-40B4-BE49-F238E27FC236}">
                <a16:creationId xmlns="" xmlns:a16="http://schemas.microsoft.com/office/drawing/2014/main" id="{B8CF661E-52B1-48AF-804B-3432405250B3}"/>
              </a:ext>
            </a:extLst>
          </p:cNvPr>
          <p:cNvGrpSpPr/>
          <p:nvPr/>
        </p:nvGrpSpPr>
        <p:grpSpPr>
          <a:xfrm>
            <a:off x="4525335" y="4616035"/>
            <a:ext cx="391138" cy="511729"/>
            <a:chOff x="704674" y="637563"/>
            <a:chExt cx="521517" cy="511729"/>
          </a:xfrm>
        </p:grpSpPr>
        <p:sp>
          <p:nvSpPr>
            <p:cNvPr id="214" name="Rectángulo 213">
              <a:extLst>
                <a:ext uri="{FF2B5EF4-FFF2-40B4-BE49-F238E27FC236}">
                  <a16:creationId xmlns="" xmlns:a16="http://schemas.microsoft.com/office/drawing/2014/main" id="{7B13D921-1AB6-4B1E-9F14-ED99BA6DBA18}"/>
                </a:ext>
              </a:extLst>
            </p:cNvPr>
            <p:cNvSpPr/>
            <p:nvPr/>
          </p:nvSpPr>
          <p:spPr>
            <a:xfrm>
              <a:off x="991299" y="830510"/>
              <a:ext cx="234892" cy="23489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15" name="Arco de bloque 214">
              <a:extLst>
                <a:ext uri="{FF2B5EF4-FFF2-40B4-BE49-F238E27FC236}">
                  <a16:creationId xmlns="" xmlns:a16="http://schemas.microsoft.com/office/drawing/2014/main" id="{FD51F34D-B39A-4465-8740-54E15DA51572}"/>
                </a:ext>
              </a:extLst>
            </p:cNvPr>
            <p:cNvSpPr/>
            <p:nvPr/>
          </p:nvSpPr>
          <p:spPr>
            <a:xfrm>
              <a:off x="704674" y="637563"/>
              <a:ext cx="461395" cy="511729"/>
            </a:xfrm>
            <a:prstGeom prst="blockArc">
              <a:avLst>
                <a:gd name="adj1" fmla="val 5517316"/>
                <a:gd name="adj2" fmla="val 0"/>
                <a:gd name="adj3" fmla="val 25000"/>
              </a:avLst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</p:grpSp>
      <p:grpSp>
        <p:nvGrpSpPr>
          <p:cNvPr id="216" name="Grupo 215">
            <a:extLst>
              <a:ext uri="{FF2B5EF4-FFF2-40B4-BE49-F238E27FC236}">
                <a16:creationId xmlns="" xmlns:a16="http://schemas.microsoft.com/office/drawing/2014/main" id="{86C0EE2B-885A-49C5-93CF-9A8A3265E9BA}"/>
              </a:ext>
            </a:extLst>
          </p:cNvPr>
          <p:cNvGrpSpPr/>
          <p:nvPr/>
        </p:nvGrpSpPr>
        <p:grpSpPr>
          <a:xfrm>
            <a:off x="4525335" y="5151888"/>
            <a:ext cx="391138" cy="511729"/>
            <a:chOff x="704674" y="637563"/>
            <a:chExt cx="521517" cy="511729"/>
          </a:xfrm>
        </p:grpSpPr>
        <p:sp>
          <p:nvSpPr>
            <p:cNvPr id="217" name="Rectángulo 216">
              <a:extLst>
                <a:ext uri="{FF2B5EF4-FFF2-40B4-BE49-F238E27FC236}">
                  <a16:creationId xmlns="" xmlns:a16="http://schemas.microsoft.com/office/drawing/2014/main" id="{62BC7D68-D1A3-4030-A1D0-014089329926}"/>
                </a:ext>
              </a:extLst>
            </p:cNvPr>
            <p:cNvSpPr/>
            <p:nvPr/>
          </p:nvSpPr>
          <p:spPr>
            <a:xfrm>
              <a:off x="991299" y="830510"/>
              <a:ext cx="234892" cy="23489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18" name="Arco de bloque 217">
              <a:extLst>
                <a:ext uri="{FF2B5EF4-FFF2-40B4-BE49-F238E27FC236}">
                  <a16:creationId xmlns="" xmlns:a16="http://schemas.microsoft.com/office/drawing/2014/main" id="{D3383A54-7FF5-4F95-8951-4CC8F321051C}"/>
                </a:ext>
              </a:extLst>
            </p:cNvPr>
            <p:cNvSpPr/>
            <p:nvPr/>
          </p:nvSpPr>
          <p:spPr>
            <a:xfrm>
              <a:off x="704674" y="637563"/>
              <a:ext cx="461395" cy="511729"/>
            </a:xfrm>
            <a:prstGeom prst="blockArc">
              <a:avLst>
                <a:gd name="adj1" fmla="val 5517316"/>
                <a:gd name="adj2" fmla="val 0"/>
                <a:gd name="adj3" fmla="val 25000"/>
              </a:avLst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</p:grpSp>
      <p:grpSp>
        <p:nvGrpSpPr>
          <p:cNvPr id="219" name="Grupo 218">
            <a:extLst>
              <a:ext uri="{FF2B5EF4-FFF2-40B4-BE49-F238E27FC236}">
                <a16:creationId xmlns="" xmlns:a16="http://schemas.microsoft.com/office/drawing/2014/main" id="{75A7E057-48B7-4D78-92FB-3E59AE29D61C}"/>
              </a:ext>
            </a:extLst>
          </p:cNvPr>
          <p:cNvGrpSpPr/>
          <p:nvPr/>
        </p:nvGrpSpPr>
        <p:grpSpPr>
          <a:xfrm>
            <a:off x="4525335" y="5659421"/>
            <a:ext cx="391138" cy="511729"/>
            <a:chOff x="704674" y="637563"/>
            <a:chExt cx="521517" cy="511729"/>
          </a:xfrm>
        </p:grpSpPr>
        <p:sp>
          <p:nvSpPr>
            <p:cNvPr id="220" name="Rectángulo 219">
              <a:extLst>
                <a:ext uri="{FF2B5EF4-FFF2-40B4-BE49-F238E27FC236}">
                  <a16:creationId xmlns="" xmlns:a16="http://schemas.microsoft.com/office/drawing/2014/main" id="{F3797038-C71F-4A95-80C9-3066BAE22982}"/>
                </a:ext>
              </a:extLst>
            </p:cNvPr>
            <p:cNvSpPr/>
            <p:nvPr/>
          </p:nvSpPr>
          <p:spPr>
            <a:xfrm>
              <a:off x="991299" y="830510"/>
              <a:ext cx="234892" cy="23489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21" name="Arco de bloque 220">
              <a:extLst>
                <a:ext uri="{FF2B5EF4-FFF2-40B4-BE49-F238E27FC236}">
                  <a16:creationId xmlns="" xmlns:a16="http://schemas.microsoft.com/office/drawing/2014/main" id="{481ADA84-A3B7-4B75-B7B4-E0B05B9A5CA8}"/>
                </a:ext>
              </a:extLst>
            </p:cNvPr>
            <p:cNvSpPr/>
            <p:nvPr/>
          </p:nvSpPr>
          <p:spPr>
            <a:xfrm>
              <a:off x="704674" y="637563"/>
              <a:ext cx="461395" cy="511729"/>
            </a:xfrm>
            <a:prstGeom prst="blockArc">
              <a:avLst>
                <a:gd name="adj1" fmla="val 5517316"/>
                <a:gd name="adj2" fmla="val 0"/>
                <a:gd name="adj3" fmla="val 25000"/>
              </a:avLst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</p:grpSp>
      <p:grpSp>
        <p:nvGrpSpPr>
          <p:cNvPr id="222" name="Grupo 221">
            <a:extLst>
              <a:ext uri="{FF2B5EF4-FFF2-40B4-BE49-F238E27FC236}">
                <a16:creationId xmlns="" xmlns:a16="http://schemas.microsoft.com/office/drawing/2014/main" id="{44E7F9D7-70CE-4648-B494-AD1EF1717A79}"/>
              </a:ext>
            </a:extLst>
          </p:cNvPr>
          <p:cNvGrpSpPr/>
          <p:nvPr/>
        </p:nvGrpSpPr>
        <p:grpSpPr>
          <a:xfrm>
            <a:off x="4525335" y="6217286"/>
            <a:ext cx="391138" cy="511729"/>
            <a:chOff x="704674" y="637563"/>
            <a:chExt cx="521517" cy="511729"/>
          </a:xfrm>
        </p:grpSpPr>
        <p:sp>
          <p:nvSpPr>
            <p:cNvPr id="223" name="Rectángulo 222">
              <a:extLst>
                <a:ext uri="{FF2B5EF4-FFF2-40B4-BE49-F238E27FC236}">
                  <a16:creationId xmlns="" xmlns:a16="http://schemas.microsoft.com/office/drawing/2014/main" id="{1E226CBB-192A-4A19-B7B6-88EE31C37512}"/>
                </a:ext>
              </a:extLst>
            </p:cNvPr>
            <p:cNvSpPr/>
            <p:nvPr/>
          </p:nvSpPr>
          <p:spPr>
            <a:xfrm>
              <a:off x="991299" y="830510"/>
              <a:ext cx="234892" cy="23489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24" name="Arco de bloque 223">
              <a:extLst>
                <a:ext uri="{FF2B5EF4-FFF2-40B4-BE49-F238E27FC236}">
                  <a16:creationId xmlns="" xmlns:a16="http://schemas.microsoft.com/office/drawing/2014/main" id="{C4D995E6-A968-4FA6-A2DB-12614EC3F886}"/>
                </a:ext>
              </a:extLst>
            </p:cNvPr>
            <p:cNvSpPr/>
            <p:nvPr/>
          </p:nvSpPr>
          <p:spPr>
            <a:xfrm>
              <a:off x="704674" y="637563"/>
              <a:ext cx="461395" cy="511729"/>
            </a:xfrm>
            <a:prstGeom prst="blockArc">
              <a:avLst>
                <a:gd name="adj1" fmla="val 5517316"/>
                <a:gd name="adj2" fmla="val 0"/>
                <a:gd name="adj3" fmla="val 25000"/>
              </a:avLst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</p:grpSp>
      <p:pic>
        <p:nvPicPr>
          <p:cNvPr id="39" name="Google Shape;7152;p41">
            <a:extLst>
              <a:ext uri="{FF2B5EF4-FFF2-40B4-BE49-F238E27FC236}">
                <a16:creationId xmlns="" xmlns:a16="http://schemas.microsoft.com/office/drawing/2014/main" id="{6DCE1635-6ABE-4A77-AD6E-AB3C62C3AF10}"/>
              </a:ext>
            </a:extLst>
          </p:cNvPr>
          <p:cNvPicPr preferRelativeResize="0"/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212812" y="650146"/>
            <a:ext cx="3513208" cy="4812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Imagen 39">
            <a:extLst>
              <a:ext uri="{FF2B5EF4-FFF2-40B4-BE49-F238E27FC236}">
                <a16:creationId xmlns="" xmlns:a16="http://schemas.microsoft.com/office/drawing/2014/main" id="{55DB1C0C-78E5-40E5-A8FF-52C293EBB9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0381" y="746618"/>
            <a:ext cx="2625556" cy="2772798"/>
          </a:xfrm>
          <a:prstGeom prst="rect">
            <a:avLst/>
          </a:prstGeom>
        </p:spPr>
      </p:pic>
      <p:sp>
        <p:nvSpPr>
          <p:cNvPr id="41" name="Google Shape;7204;p41">
            <a:extLst>
              <a:ext uri="{FF2B5EF4-FFF2-40B4-BE49-F238E27FC236}">
                <a16:creationId xmlns="" xmlns:a16="http://schemas.microsoft.com/office/drawing/2014/main" id="{5233E8FA-23A9-482F-83AE-4CA6E487D01A}"/>
              </a:ext>
            </a:extLst>
          </p:cNvPr>
          <p:cNvSpPr txBox="1">
            <a:spLocks/>
          </p:cNvSpPr>
          <p:nvPr/>
        </p:nvSpPr>
        <p:spPr>
          <a:xfrm>
            <a:off x="5041784" y="4045587"/>
            <a:ext cx="3902751" cy="125968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s-MX" sz="4400" b="1" dirty="0">
                <a:solidFill>
                  <a:srgbClr val="002060"/>
                </a:solidFill>
                <a:latin typeface="Colonna MT" panose="04020805060202030203" pitchFamily="82" charset="0"/>
              </a:rPr>
              <a:t>4</a:t>
            </a:r>
            <a:r>
              <a:rPr lang="es-MX" sz="4400" b="1" dirty="0" smtClean="0">
                <a:solidFill>
                  <a:srgbClr val="002060"/>
                </a:solidFill>
                <a:latin typeface="Colonna MT" panose="04020805060202030203" pitchFamily="82" charset="0"/>
              </a:rPr>
              <a:t>º </a:t>
            </a:r>
            <a:r>
              <a:rPr lang="es-MX" sz="4400" b="1" dirty="0">
                <a:solidFill>
                  <a:srgbClr val="002060"/>
                </a:solidFill>
                <a:latin typeface="Colonna MT" panose="04020805060202030203" pitchFamily="82" charset="0"/>
              </a:rPr>
              <a:t>REUNIÓN DE PADRES DE FAMILIA</a:t>
            </a:r>
          </a:p>
        </p:txBody>
      </p:sp>
    </p:spTree>
    <p:extLst>
      <p:ext uri="{BB962C8B-B14F-4D97-AF65-F5344CB8AC3E}">
        <p14:creationId xmlns:p14="http://schemas.microsoft.com/office/powerpoint/2010/main" val="3750401551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Rectángulo 124">
            <a:extLst>
              <a:ext uri="{FF2B5EF4-FFF2-40B4-BE49-F238E27FC236}">
                <a16:creationId xmlns="" xmlns:a16="http://schemas.microsoft.com/office/drawing/2014/main" id="{4B573CA9-FACD-4050-8DF0-B4B9C79ACA5C}"/>
              </a:ext>
            </a:extLst>
          </p:cNvPr>
          <p:cNvSpPr/>
          <p:nvPr/>
        </p:nvSpPr>
        <p:spPr>
          <a:xfrm>
            <a:off x="4695737" y="146807"/>
            <a:ext cx="4326621" cy="6572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3" name="Rectángulo 52">
            <a:extLst>
              <a:ext uri="{FF2B5EF4-FFF2-40B4-BE49-F238E27FC236}">
                <a16:creationId xmlns="" xmlns:a16="http://schemas.microsoft.com/office/drawing/2014/main" id="{0196D48F-3E39-4A08-ACCD-77A258542F27}"/>
              </a:ext>
            </a:extLst>
          </p:cNvPr>
          <p:cNvSpPr/>
          <p:nvPr/>
        </p:nvSpPr>
        <p:spPr>
          <a:xfrm>
            <a:off x="0" y="146807"/>
            <a:ext cx="4700979" cy="6572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dirty="0"/>
              <a:t>AGENDA</a:t>
            </a:r>
            <a:endParaRPr lang="es-MX" dirty="0"/>
          </a:p>
        </p:txBody>
      </p:sp>
      <p:grpSp>
        <p:nvGrpSpPr>
          <p:cNvPr id="191" name="Grupo 190">
            <a:extLst>
              <a:ext uri="{FF2B5EF4-FFF2-40B4-BE49-F238E27FC236}">
                <a16:creationId xmlns="" xmlns:a16="http://schemas.microsoft.com/office/drawing/2014/main" id="{517BF84E-8A49-4575-824D-7A579AF7F510}"/>
              </a:ext>
            </a:extLst>
          </p:cNvPr>
          <p:cNvGrpSpPr/>
          <p:nvPr/>
        </p:nvGrpSpPr>
        <p:grpSpPr>
          <a:xfrm>
            <a:off x="4462941" y="146807"/>
            <a:ext cx="453532" cy="6356760"/>
            <a:chOff x="5950588" y="146807"/>
            <a:chExt cx="604709" cy="6356760"/>
          </a:xfrm>
        </p:grpSpPr>
        <p:grpSp>
          <p:nvGrpSpPr>
            <p:cNvPr id="138" name="Grupo 137">
              <a:extLst>
                <a:ext uri="{FF2B5EF4-FFF2-40B4-BE49-F238E27FC236}">
                  <a16:creationId xmlns="" xmlns:a16="http://schemas.microsoft.com/office/drawing/2014/main" id="{FEB583B6-5A2A-4872-BF7B-8C67DE83AD40}"/>
                </a:ext>
              </a:extLst>
            </p:cNvPr>
            <p:cNvGrpSpPr/>
            <p:nvPr/>
          </p:nvGrpSpPr>
          <p:grpSpPr>
            <a:xfrm>
              <a:off x="5966669" y="146807"/>
              <a:ext cx="588628" cy="511729"/>
              <a:chOff x="637563" y="637563"/>
              <a:chExt cx="588628" cy="511729"/>
            </a:xfrm>
          </p:grpSpPr>
          <p:sp>
            <p:nvSpPr>
              <p:cNvPr id="134" name="Rectángulo 133">
                <a:extLst>
                  <a:ext uri="{FF2B5EF4-FFF2-40B4-BE49-F238E27FC236}">
                    <a16:creationId xmlns="" xmlns:a16="http://schemas.microsoft.com/office/drawing/2014/main" id="{B2501CB8-7D93-4A34-BCDE-DBDA345C0A1D}"/>
                  </a:ext>
                </a:extLst>
              </p:cNvPr>
              <p:cNvSpPr/>
              <p:nvPr/>
            </p:nvSpPr>
            <p:spPr>
              <a:xfrm>
                <a:off x="637563" y="830510"/>
                <a:ext cx="234892" cy="23489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5" name="Rectángulo 134">
                <a:extLst>
                  <a:ext uri="{FF2B5EF4-FFF2-40B4-BE49-F238E27FC236}">
                    <a16:creationId xmlns="" xmlns:a16="http://schemas.microsoft.com/office/drawing/2014/main" id="{5F38A7A9-8F4E-4462-AEA1-DFDB90595903}"/>
                  </a:ext>
                </a:extLst>
              </p:cNvPr>
              <p:cNvSpPr/>
              <p:nvPr/>
            </p:nvSpPr>
            <p:spPr>
              <a:xfrm>
                <a:off x="991299" y="830510"/>
                <a:ext cx="234892" cy="23489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6" name="Arco de bloque 135">
                <a:extLst>
                  <a:ext uri="{FF2B5EF4-FFF2-40B4-BE49-F238E27FC236}">
                    <a16:creationId xmlns="" xmlns:a16="http://schemas.microsoft.com/office/drawing/2014/main" id="{087DFEFB-D651-4D94-A53B-EBFDDD3F2584}"/>
                  </a:ext>
                </a:extLst>
              </p:cNvPr>
              <p:cNvSpPr/>
              <p:nvPr/>
            </p:nvSpPr>
            <p:spPr>
              <a:xfrm>
                <a:off x="704674" y="637563"/>
                <a:ext cx="461395" cy="511729"/>
              </a:xfrm>
              <a:prstGeom prst="blockArc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3" name="Grupo 142">
              <a:extLst>
                <a:ext uri="{FF2B5EF4-FFF2-40B4-BE49-F238E27FC236}">
                  <a16:creationId xmlns="" xmlns:a16="http://schemas.microsoft.com/office/drawing/2014/main" id="{D8F2E371-86E2-4A40-9128-6CB541D34B0C}"/>
                </a:ext>
              </a:extLst>
            </p:cNvPr>
            <p:cNvGrpSpPr/>
            <p:nvPr/>
          </p:nvGrpSpPr>
          <p:grpSpPr>
            <a:xfrm>
              <a:off x="5966669" y="658536"/>
              <a:ext cx="588628" cy="511729"/>
              <a:chOff x="637563" y="637563"/>
              <a:chExt cx="588628" cy="511729"/>
            </a:xfrm>
          </p:grpSpPr>
          <p:sp>
            <p:nvSpPr>
              <p:cNvPr id="144" name="Rectángulo 143">
                <a:extLst>
                  <a:ext uri="{FF2B5EF4-FFF2-40B4-BE49-F238E27FC236}">
                    <a16:creationId xmlns="" xmlns:a16="http://schemas.microsoft.com/office/drawing/2014/main" id="{EC0EA08E-D30F-4074-B18D-AFE6C073C6B7}"/>
                  </a:ext>
                </a:extLst>
              </p:cNvPr>
              <p:cNvSpPr/>
              <p:nvPr/>
            </p:nvSpPr>
            <p:spPr>
              <a:xfrm>
                <a:off x="637563" y="830510"/>
                <a:ext cx="234892" cy="23489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45" name="Rectángulo 144">
                <a:extLst>
                  <a:ext uri="{FF2B5EF4-FFF2-40B4-BE49-F238E27FC236}">
                    <a16:creationId xmlns="" xmlns:a16="http://schemas.microsoft.com/office/drawing/2014/main" id="{043B0DC5-A1C5-4D15-9D86-97495076EDE0}"/>
                  </a:ext>
                </a:extLst>
              </p:cNvPr>
              <p:cNvSpPr/>
              <p:nvPr/>
            </p:nvSpPr>
            <p:spPr>
              <a:xfrm>
                <a:off x="991299" y="830510"/>
                <a:ext cx="234892" cy="23489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46" name="Arco de bloque 145">
                <a:extLst>
                  <a:ext uri="{FF2B5EF4-FFF2-40B4-BE49-F238E27FC236}">
                    <a16:creationId xmlns="" xmlns:a16="http://schemas.microsoft.com/office/drawing/2014/main" id="{08BCF170-6743-4010-8C25-FE29C76FF71C}"/>
                  </a:ext>
                </a:extLst>
              </p:cNvPr>
              <p:cNvSpPr/>
              <p:nvPr/>
            </p:nvSpPr>
            <p:spPr>
              <a:xfrm>
                <a:off x="704674" y="637563"/>
                <a:ext cx="461395" cy="511729"/>
              </a:xfrm>
              <a:prstGeom prst="blockArc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7" name="Grupo 146">
              <a:extLst>
                <a:ext uri="{FF2B5EF4-FFF2-40B4-BE49-F238E27FC236}">
                  <a16:creationId xmlns="" xmlns:a16="http://schemas.microsoft.com/office/drawing/2014/main" id="{3A22D1E9-DFDF-4F12-9410-6F42A291D0FA}"/>
                </a:ext>
              </a:extLst>
            </p:cNvPr>
            <p:cNvGrpSpPr/>
            <p:nvPr/>
          </p:nvGrpSpPr>
          <p:grpSpPr>
            <a:xfrm>
              <a:off x="5966669" y="1191237"/>
              <a:ext cx="588628" cy="511729"/>
              <a:chOff x="637563" y="637563"/>
              <a:chExt cx="588628" cy="511729"/>
            </a:xfrm>
          </p:grpSpPr>
          <p:sp>
            <p:nvSpPr>
              <p:cNvPr id="148" name="Rectángulo 147">
                <a:extLst>
                  <a:ext uri="{FF2B5EF4-FFF2-40B4-BE49-F238E27FC236}">
                    <a16:creationId xmlns="" xmlns:a16="http://schemas.microsoft.com/office/drawing/2014/main" id="{BFA8272A-FC72-4249-826F-ABBC9314BDB7}"/>
                  </a:ext>
                </a:extLst>
              </p:cNvPr>
              <p:cNvSpPr/>
              <p:nvPr/>
            </p:nvSpPr>
            <p:spPr>
              <a:xfrm>
                <a:off x="637563" y="830510"/>
                <a:ext cx="234892" cy="23489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49" name="Rectángulo 148">
                <a:extLst>
                  <a:ext uri="{FF2B5EF4-FFF2-40B4-BE49-F238E27FC236}">
                    <a16:creationId xmlns="" xmlns:a16="http://schemas.microsoft.com/office/drawing/2014/main" id="{271FAA06-5EB7-4EA3-89BC-F6CBBA4E64DB}"/>
                  </a:ext>
                </a:extLst>
              </p:cNvPr>
              <p:cNvSpPr/>
              <p:nvPr/>
            </p:nvSpPr>
            <p:spPr>
              <a:xfrm>
                <a:off x="991299" y="830510"/>
                <a:ext cx="234892" cy="23489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50" name="Arco de bloque 149">
                <a:extLst>
                  <a:ext uri="{FF2B5EF4-FFF2-40B4-BE49-F238E27FC236}">
                    <a16:creationId xmlns="" xmlns:a16="http://schemas.microsoft.com/office/drawing/2014/main" id="{1DC625C5-EDD2-4702-B839-A703C0CA14EB}"/>
                  </a:ext>
                </a:extLst>
              </p:cNvPr>
              <p:cNvSpPr/>
              <p:nvPr/>
            </p:nvSpPr>
            <p:spPr>
              <a:xfrm>
                <a:off x="704674" y="637563"/>
                <a:ext cx="461395" cy="511729"/>
              </a:xfrm>
              <a:prstGeom prst="blockArc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1" name="Grupo 150">
              <a:extLst>
                <a:ext uri="{FF2B5EF4-FFF2-40B4-BE49-F238E27FC236}">
                  <a16:creationId xmlns="" xmlns:a16="http://schemas.microsoft.com/office/drawing/2014/main" id="{8AE8D5C1-3FA9-42B9-BF8C-D77B67A1357B}"/>
                </a:ext>
              </a:extLst>
            </p:cNvPr>
            <p:cNvGrpSpPr/>
            <p:nvPr/>
          </p:nvGrpSpPr>
          <p:grpSpPr>
            <a:xfrm>
              <a:off x="5966669" y="1698772"/>
              <a:ext cx="588628" cy="511729"/>
              <a:chOff x="637563" y="637563"/>
              <a:chExt cx="588628" cy="511729"/>
            </a:xfrm>
          </p:grpSpPr>
          <p:sp>
            <p:nvSpPr>
              <p:cNvPr id="152" name="Rectángulo 151">
                <a:extLst>
                  <a:ext uri="{FF2B5EF4-FFF2-40B4-BE49-F238E27FC236}">
                    <a16:creationId xmlns="" xmlns:a16="http://schemas.microsoft.com/office/drawing/2014/main" id="{985B8D1C-B232-4DB3-8B32-95F013588F10}"/>
                  </a:ext>
                </a:extLst>
              </p:cNvPr>
              <p:cNvSpPr/>
              <p:nvPr/>
            </p:nvSpPr>
            <p:spPr>
              <a:xfrm>
                <a:off x="637563" y="830510"/>
                <a:ext cx="234892" cy="23489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53" name="Rectángulo 152">
                <a:extLst>
                  <a:ext uri="{FF2B5EF4-FFF2-40B4-BE49-F238E27FC236}">
                    <a16:creationId xmlns="" xmlns:a16="http://schemas.microsoft.com/office/drawing/2014/main" id="{1D501F01-C027-47E6-85DF-3E4E625716D8}"/>
                  </a:ext>
                </a:extLst>
              </p:cNvPr>
              <p:cNvSpPr/>
              <p:nvPr/>
            </p:nvSpPr>
            <p:spPr>
              <a:xfrm>
                <a:off x="991299" y="830510"/>
                <a:ext cx="234892" cy="23489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54" name="Arco de bloque 153">
                <a:extLst>
                  <a:ext uri="{FF2B5EF4-FFF2-40B4-BE49-F238E27FC236}">
                    <a16:creationId xmlns="" xmlns:a16="http://schemas.microsoft.com/office/drawing/2014/main" id="{5FF26C0A-8D6D-4034-AB6A-B2AE5309CB58}"/>
                  </a:ext>
                </a:extLst>
              </p:cNvPr>
              <p:cNvSpPr/>
              <p:nvPr/>
            </p:nvSpPr>
            <p:spPr>
              <a:xfrm>
                <a:off x="704674" y="637563"/>
                <a:ext cx="461395" cy="511729"/>
              </a:xfrm>
              <a:prstGeom prst="blockArc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5" name="Grupo 154">
              <a:extLst>
                <a:ext uri="{FF2B5EF4-FFF2-40B4-BE49-F238E27FC236}">
                  <a16:creationId xmlns="" xmlns:a16="http://schemas.microsoft.com/office/drawing/2014/main" id="{91CC1CC3-F4F1-41A4-ACBC-2017C953B618}"/>
                </a:ext>
              </a:extLst>
            </p:cNvPr>
            <p:cNvGrpSpPr/>
            <p:nvPr/>
          </p:nvGrpSpPr>
          <p:grpSpPr>
            <a:xfrm>
              <a:off x="5966669" y="2210501"/>
              <a:ext cx="588628" cy="511729"/>
              <a:chOff x="637563" y="637563"/>
              <a:chExt cx="588628" cy="511729"/>
            </a:xfrm>
          </p:grpSpPr>
          <p:sp>
            <p:nvSpPr>
              <p:cNvPr id="156" name="Rectángulo 155">
                <a:extLst>
                  <a:ext uri="{FF2B5EF4-FFF2-40B4-BE49-F238E27FC236}">
                    <a16:creationId xmlns="" xmlns:a16="http://schemas.microsoft.com/office/drawing/2014/main" id="{29D177ED-31E0-409D-8C08-10FABC7E4EEB}"/>
                  </a:ext>
                </a:extLst>
              </p:cNvPr>
              <p:cNvSpPr/>
              <p:nvPr/>
            </p:nvSpPr>
            <p:spPr>
              <a:xfrm>
                <a:off x="637563" y="830510"/>
                <a:ext cx="234892" cy="23489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57" name="Rectángulo 156">
                <a:extLst>
                  <a:ext uri="{FF2B5EF4-FFF2-40B4-BE49-F238E27FC236}">
                    <a16:creationId xmlns="" xmlns:a16="http://schemas.microsoft.com/office/drawing/2014/main" id="{063D412E-D26A-446D-A43F-1A2CDB4FD9ED}"/>
                  </a:ext>
                </a:extLst>
              </p:cNvPr>
              <p:cNvSpPr/>
              <p:nvPr/>
            </p:nvSpPr>
            <p:spPr>
              <a:xfrm>
                <a:off x="991299" y="830510"/>
                <a:ext cx="234892" cy="23489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58" name="Arco de bloque 157">
                <a:extLst>
                  <a:ext uri="{FF2B5EF4-FFF2-40B4-BE49-F238E27FC236}">
                    <a16:creationId xmlns="" xmlns:a16="http://schemas.microsoft.com/office/drawing/2014/main" id="{FF6A030A-9D14-4131-A934-8E1F2BCC6779}"/>
                  </a:ext>
                </a:extLst>
              </p:cNvPr>
              <p:cNvSpPr/>
              <p:nvPr/>
            </p:nvSpPr>
            <p:spPr>
              <a:xfrm>
                <a:off x="704674" y="637563"/>
                <a:ext cx="461395" cy="511729"/>
              </a:xfrm>
              <a:prstGeom prst="blockArc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9" name="Grupo 158">
              <a:extLst>
                <a:ext uri="{FF2B5EF4-FFF2-40B4-BE49-F238E27FC236}">
                  <a16:creationId xmlns="" xmlns:a16="http://schemas.microsoft.com/office/drawing/2014/main" id="{7D6E37CF-1A92-4C70-B8FE-A6EEDB1681E8}"/>
                </a:ext>
              </a:extLst>
            </p:cNvPr>
            <p:cNvGrpSpPr/>
            <p:nvPr/>
          </p:nvGrpSpPr>
          <p:grpSpPr>
            <a:xfrm>
              <a:off x="5950588" y="2837578"/>
              <a:ext cx="588628" cy="511729"/>
              <a:chOff x="637563" y="637563"/>
              <a:chExt cx="588628" cy="511729"/>
            </a:xfrm>
          </p:grpSpPr>
          <p:sp>
            <p:nvSpPr>
              <p:cNvPr id="160" name="Rectángulo 159">
                <a:extLst>
                  <a:ext uri="{FF2B5EF4-FFF2-40B4-BE49-F238E27FC236}">
                    <a16:creationId xmlns="" xmlns:a16="http://schemas.microsoft.com/office/drawing/2014/main" id="{AB6DF280-E360-4264-B3C7-794E7A3074FF}"/>
                  </a:ext>
                </a:extLst>
              </p:cNvPr>
              <p:cNvSpPr/>
              <p:nvPr/>
            </p:nvSpPr>
            <p:spPr>
              <a:xfrm>
                <a:off x="637563" y="830510"/>
                <a:ext cx="234892" cy="23489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61" name="Rectángulo 160">
                <a:extLst>
                  <a:ext uri="{FF2B5EF4-FFF2-40B4-BE49-F238E27FC236}">
                    <a16:creationId xmlns="" xmlns:a16="http://schemas.microsoft.com/office/drawing/2014/main" id="{B52CB4BC-F7C7-458B-B50E-5B41FE9BAA5C}"/>
                  </a:ext>
                </a:extLst>
              </p:cNvPr>
              <p:cNvSpPr/>
              <p:nvPr/>
            </p:nvSpPr>
            <p:spPr>
              <a:xfrm>
                <a:off x="991299" y="830510"/>
                <a:ext cx="234892" cy="23489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62" name="Arco de bloque 161">
                <a:extLst>
                  <a:ext uri="{FF2B5EF4-FFF2-40B4-BE49-F238E27FC236}">
                    <a16:creationId xmlns="" xmlns:a16="http://schemas.microsoft.com/office/drawing/2014/main" id="{A20D6D73-51B5-459E-B1B3-1E56F3BE3492}"/>
                  </a:ext>
                </a:extLst>
              </p:cNvPr>
              <p:cNvSpPr/>
              <p:nvPr/>
            </p:nvSpPr>
            <p:spPr>
              <a:xfrm>
                <a:off x="704674" y="637563"/>
                <a:ext cx="461395" cy="511729"/>
              </a:xfrm>
              <a:prstGeom prst="blockArc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3" name="Grupo 162">
              <a:extLst>
                <a:ext uri="{FF2B5EF4-FFF2-40B4-BE49-F238E27FC236}">
                  <a16:creationId xmlns="" xmlns:a16="http://schemas.microsoft.com/office/drawing/2014/main" id="{B262CCBA-0CAB-4773-9A55-269E5C2F0E82}"/>
                </a:ext>
              </a:extLst>
            </p:cNvPr>
            <p:cNvGrpSpPr/>
            <p:nvPr/>
          </p:nvGrpSpPr>
          <p:grpSpPr>
            <a:xfrm>
              <a:off x="5950588" y="3349307"/>
              <a:ext cx="588628" cy="511729"/>
              <a:chOff x="637563" y="637563"/>
              <a:chExt cx="588628" cy="511729"/>
            </a:xfrm>
          </p:grpSpPr>
          <p:sp>
            <p:nvSpPr>
              <p:cNvPr id="164" name="Rectángulo 163">
                <a:extLst>
                  <a:ext uri="{FF2B5EF4-FFF2-40B4-BE49-F238E27FC236}">
                    <a16:creationId xmlns="" xmlns:a16="http://schemas.microsoft.com/office/drawing/2014/main" id="{27B53BC6-733B-4601-8A42-E94FEADC86F8}"/>
                  </a:ext>
                </a:extLst>
              </p:cNvPr>
              <p:cNvSpPr/>
              <p:nvPr/>
            </p:nvSpPr>
            <p:spPr>
              <a:xfrm>
                <a:off x="637563" y="830510"/>
                <a:ext cx="234892" cy="23489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65" name="Rectángulo 164">
                <a:extLst>
                  <a:ext uri="{FF2B5EF4-FFF2-40B4-BE49-F238E27FC236}">
                    <a16:creationId xmlns="" xmlns:a16="http://schemas.microsoft.com/office/drawing/2014/main" id="{0C466235-695E-44A7-8B6C-8F118EDB4B6A}"/>
                  </a:ext>
                </a:extLst>
              </p:cNvPr>
              <p:cNvSpPr/>
              <p:nvPr/>
            </p:nvSpPr>
            <p:spPr>
              <a:xfrm>
                <a:off x="991299" y="830510"/>
                <a:ext cx="234892" cy="23489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66" name="Arco de bloque 165">
                <a:extLst>
                  <a:ext uri="{FF2B5EF4-FFF2-40B4-BE49-F238E27FC236}">
                    <a16:creationId xmlns="" xmlns:a16="http://schemas.microsoft.com/office/drawing/2014/main" id="{4804D076-AFD3-454C-BA55-4C34451EE55C}"/>
                  </a:ext>
                </a:extLst>
              </p:cNvPr>
              <p:cNvSpPr/>
              <p:nvPr/>
            </p:nvSpPr>
            <p:spPr>
              <a:xfrm>
                <a:off x="704674" y="637563"/>
                <a:ext cx="461395" cy="511729"/>
              </a:xfrm>
              <a:prstGeom prst="blockArc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7" name="Grupo 166">
              <a:extLst>
                <a:ext uri="{FF2B5EF4-FFF2-40B4-BE49-F238E27FC236}">
                  <a16:creationId xmlns="" xmlns:a16="http://schemas.microsoft.com/office/drawing/2014/main" id="{348D5134-FCA9-4414-8F79-2BA3F954F215}"/>
                </a:ext>
              </a:extLst>
            </p:cNvPr>
            <p:cNvGrpSpPr/>
            <p:nvPr/>
          </p:nvGrpSpPr>
          <p:grpSpPr>
            <a:xfrm>
              <a:off x="5950588" y="3861036"/>
              <a:ext cx="588628" cy="511729"/>
              <a:chOff x="637563" y="637563"/>
              <a:chExt cx="588628" cy="511729"/>
            </a:xfrm>
          </p:grpSpPr>
          <p:sp>
            <p:nvSpPr>
              <p:cNvPr id="168" name="Rectángulo 167">
                <a:extLst>
                  <a:ext uri="{FF2B5EF4-FFF2-40B4-BE49-F238E27FC236}">
                    <a16:creationId xmlns="" xmlns:a16="http://schemas.microsoft.com/office/drawing/2014/main" id="{2D49612B-E49E-4709-9D8D-07E87EE00E4B}"/>
                  </a:ext>
                </a:extLst>
              </p:cNvPr>
              <p:cNvSpPr/>
              <p:nvPr/>
            </p:nvSpPr>
            <p:spPr>
              <a:xfrm>
                <a:off x="637563" y="830510"/>
                <a:ext cx="234892" cy="23489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69" name="Rectángulo 168">
                <a:extLst>
                  <a:ext uri="{FF2B5EF4-FFF2-40B4-BE49-F238E27FC236}">
                    <a16:creationId xmlns="" xmlns:a16="http://schemas.microsoft.com/office/drawing/2014/main" id="{C7DF9BE8-8FE4-474B-85C7-CC9F0B72CE17}"/>
                  </a:ext>
                </a:extLst>
              </p:cNvPr>
              <p:cNvSpPr/>
              <p:nvPr/>
            </p:nvSpPr>
            <p:spPr>
              <a:xfrm>
                <a:off x="991299" y="830510"/>
                <a:ext cx="234892" cy="23489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70" name="Arco de bloque 169">
                <a:extLst>
                  <a:ext uri="{FF2B5EF4-FFF2-40B4-BE49-F238E27FC236}">
                    <a16:creationId xmlns="" xmlns:a16="http://schemas.microsoft.com/office/drawing/2014/main" id="{115E7EEE-2E7E-4FA3-9482-CEDBFEC22285}"/>
                  </a:ext>
                </a:extLst>
              </p:cNvPr>
              <p:cNvSpPr/>
              <p:nvPr/>
            </p:nvSpPr>
            <p:spPr>
              <a:xfrm>
                <a:off x="704674" y="637563"/>
                <a:ext cx="461395" cy="511729"/>
              </a:xfrm>
              <a:prstGeom prst="blockArc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1" name="Grupo 170">
              <a:extLst>
                <a:ext uri="{FF2B5EF4-FFF2-40B4-BE49-F238E27FC236}">
                  <a16:creationId xmlns="" xmlns:a16="http://schemas.microsoft.com/office/drawing/2014/main" id="{4BCEAC2B-AB38-475E-A831-8BC899243AC3}"/>
                </a:ext>
              </a:extLst>
            </p:cNvPr>
            <p:cNvGrpSpPr/>
            <p:nvPr/>
          </p:nvGrpSpPr>
          <p:grpSpPr>
            <a:xfrm>
              <a:off x="5966669" y="4393735"/>
              <a:ext cx="588628" cy="511729"/>
              <a:chOff x="637563" y="637563"/>
              <a:chExt cx="588628" cy="511729"/>
            </a:xfrm>
          </p:grpSpPr>
          <p:sp>
            <p:nvSpPr>
              <p:cNvPr id="172" name="Rectángulo 171">
                <a:extLst>
                  <a:ext uri="{FF2B5EF4-FFF2-40B4-BE49-F238E27FC236}">
                    <a16:creationId xmlns="" xmlns:a16="http://schemas.microsoft.com/office/drawing/2014/main" id="{52539C9D-32E2-4EEF-A84E-C86633E53B4C}"/>
                  </a:ext>
                </a:extLst>
              </p:cNvPr>
              <p:cNvSpPr/>
              <p:nvPr/>
            </p:nvSpPr>
            <p:spPr>
              <a:xfrm>
                <a:off x="637563" y="830510"/>
                <a:ext cx="234892" cy="23489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73" name="Rectángulo 172">
                <a:extLst>
                  <a:ext uri="{FF2B5EF4-FFF2-40B4-BE49-F238E27FC236}">
                    <a16:creationId xmlns="" xmlns:a16="http://schemas.microsoft.com/office/drawing/2014/main" id="{A9068B52-0E94-444F-A4AF-8092F60B0CFD}"/>
                  </a:ext>
                </a:extLst>
              </p:cNvPr>
              <p:cNvSpPr/>
              <p:nvPr/>
            </p:nvSpPr>
            <p:spPr>
              <a:xfrm>
                <a:off x="991299" y="830510"/>
                <a:ext cx="234892" cy="23489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74" name="Arco de bloque 173">
                <a:extLst>
                  <a:ext uri="{FF2B5EF4-FFF2-40B4-BE49-F238E27FC236}">
                    <a16:creationId xmlns="" xmlns:a16="http://schemas.microsoft.com/office/drawing/2014/main" id="{B8DD95F9-FE3E-4342-BE33-26FD1B8713D3}"/>
                  </a:ext>
                </a:extLst>
              </p:cNvPr>
              <p:cNvSpPr/>
              <p:nvPr/>
            </p:nvSpPr>
            <p:spPr>
              <a:xfrm>
                <a:off x="704674" y="637563"/>
                <a:ext cx="461395" cy="511729"/>
              </a:xfrm>
              <a:prstGeom prst="blockArc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5" name="Grupo 174">
              <a:extLst>
                <a:ext uri="{FF2B5EF4-FFF2-40B4-BE49-F238E27FC236}">
                  <a16:creationId xmlns="" xmlns:a16="http://schemas.microsoft.com/office/drawing/2014/main" id="{5CBC8874-FFB3-4984-A8E4-6C746FD8CA61}"/>
                </a:ext>
              </a:extLst>
            </p:cNvPr>
            <p:cNvGrpSpPr/>
            <p:nvPr/>
          </p:nvGrpSpPr>
          <p:grpSpPr>
            <a:xfrm>
              <a:off x="5966669" y="4947408"/>
              <a:ext cx="588628" cy="511729"/>
              <a:chOff x="637563" y="637563"/>
              <a:chExt cx="588628" cy="511729"/>
            </a:xfrm>
          </p:grpSpPr>
          <p:sp>
            <p:nvSpPr>
              <p:cNvPr id="176" name="Rectángulo 175">
                <a:extLst>
                  <a:ext uri="{FF2B5EF4-FFF2-40B4-BE49-F238E27FC236}">
                    <a16:creationId xmlns="" xmlns:a16="http://schemas.microsoft.com/office/drawing/2014/main" id="{1471980E-2CC1-45B6-B84B-F26A7891BDE4}"/>
                  </a:ext>
                </a:extLst>
              </p:cNvPr>
              <p:cNvSpPr/>
              <p:nvPr/>
            </p:nvSpPr>
            <p:spPr>
              <a:xfrm>
                <a:off x="637563" y="830510"/>
                <a:ext cx="234892" cy="23489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77" name="Rectángulo 176">
                <a:extLst>
                  <a:ext uri="{FF2B5EF4-FFF2-40B4-BE49-F238E27FC236}">
                    <a16:creationId xmlns="" xmlns:a16="http://schemas.microsoft.com/office/drawing/2014/main" id="{21ED861C-C5CE-4273-820C-97AA458CC3C4}"/>
                  </a:ext>
                </a:extLst>
              </p:cNvPr>
              <p:cNvSpPr/>
              <p:nvPr/>
            </p:nvSpPr>
            <p:spPr>
              <a:xfrm>
                <a:off x="991299" y="830510"/>
                <a:ext cx="234892" cy="23489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78" name="Arco de bloque 177">
                <a:extLst>
                  <a:ext uri="{FF2B5EF4-FFF2-40B4-BE49-F238E27FC236}">
                    <a16:creationId xmlns="" xmlns:a16="http://schemas.microsoft.com/office/drawing/2014/main" id="{5BA5600F-3A67-4097-887D-515276C4F396}"/>
                  </a:ext>
                </a:extLst>
              </p:cNvPr>
              <p:cNvSpPr/>
              <p:nvPr/>
            </p:nvSpPr>
            <p:spPr>
              <a:xfrm>
                <a:off x="704674" y="637563"/>
                <a:ext cx="461395" cy="511729"/>
              </a:xfrm>
              <a:prstGeom prst="blockArc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9" name="Grupo 178">
              <a:extLst>
                <a:ext uri="{FF2B5EF4-FFF2-40B4-BE49-F238E27FC236}">
                  <a16:creationId xmlns="" xmlns:a16="http://schemas.microsoft.com/office/drawing/2014/main" id="{13DC6B13-89D4-4F24-A44C-E25C9090B806}"/>
                </a:ext>
              </a:extLst>
            </p:cNvPr>
            <p:cNvGrpSpPr/>
            <p:nvPr/>
          </p:nvGrpSpPr>
          <p:grpSpPr>
            <a:xfrm>
              <a:off x="5966669" y="5459137"/>
              <a:ext cx="588628" cy="511729"/>
              <a:chOff x="637563" y="637563"/>
              <a:chExt cx="588628" cy="511729"/>
            </a:xfrm>
          </p:grpSpPr>
          <p:sp>
            <p:nvSpPr>
              <p:cNvPr id="180" name="Rectángulo 179">
                <a:extLst>
                  <a:ext uri="{FF2B5EF4-FFF2-40B4-BE49-F238E27FC236}">
                    <a16:creationId xmlns="" xmlns:a16="http://schemas.microsoft.com/office/drawing/2014/main" id="{5EA07E92-E81A-4E26-818C-41439F3E68C6}"/>
                  </a:ext>
                </a:extLst>
              </p:cNvPr>
              <p:cNvSpPr/>
              <p:nvPr/>
            </p:nvSpPr>
            <p:spPr>
              <a:xfrm>
                <a:off x="637563" y="830510"/>
                <a:ext cx="234892" cy="23489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81" name="Rectángulo 180">
                <a:extLst>
                  <a:ext uri="{FF2B5EF4-FFF2-40B4-BE49-F238E27FC236}">
                    <a16:creationId xmlns="" xmlns:a16="http://schemas.microsoft.com/office/drawing/2014/main" id="{7D95C487-7C16-4BF9-8ABB-33120E89A179}"/>
                  </a:ext>
                </a:extLst>
              </p:cNvPr>
              <p:cNvSpPr/>
              <p:nvPr/>
            </p:nvSpPr>
            <p:spPr>
              <a:xfrm>
                <a:off x="991299" y="830510"/>
                <a:ext cx="234892" cy="23489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82" name="Arco de bloque 181">
                <a:extLst>
                  <a:ext uri="{FF2B5EF4-FFF2-40B4-BE49-F238E27FC236}">
                    <a16:creationId xmlns="" xmlns:a16="http://schemas.microsoft.com/office/drawing/2014/main" id="{CBDFB8CF-3431-4CFD-945B-6FD0066A8CFA}"/>
                  </a:ext>
                </a:extLst>
              </p:cNvPr>
              <p:cNvSpPr/>
              <p:nvPr/>
            </p:nvSpPr>
            <p:spPr>
              <a:xfrm>
                <a:off x="704674" y="637563"/>
                <a:ext cx="461395" cy="511729"/>
              </a:xfrm>
              <a:prstGeom prst="blockArc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83" name="Grupo 182">
              <a:extLst>
                <a:ext uri="{FF2B5EF4-FFF2-40B4-BE49-F238E27FC236}">
                  <a16:creationId xmlns="" xmlns:a16="http://schemas.microsoft.com/office/drawing/2014/main" id="{A74BA5EC-370C-49B5-B14B-F8CB43407640}"/>
                </a:ext>
              </a:extLst>
            </p:cNvPr>
            <p:cNvGrpSpPr/>
            <p:nvPr/>
          </p:nvGrpSpPr>
          <p:grpSpPr>
            <a:xfrm>
              <a:off x="5966669" y="5991838"/>
              <a:ext cx="588628" cy="511729"/>
              <a:chOff x="637563" y="637563"/>
              <a:chExt cx="588628" cy="511729"/>
            </a:xfrm>
          </p:grpSpPr>
          <p:sp>
            <p:nvSpPr>
              <p:cNvPr id="184" name="Rectángulo 183">
                <a:extLst>
                  <a:ext uri="{FF2B5EF4-FFF2-40B4-BE49-F238E27FC236}">
                    <a16:creationId xmlns="" xmlns:a16="http://schemas.microsoft.com/office/drawing/2014/main" id="{EEABFA26-668F-47BB-9409-0EB20D8472D5}"/>
                  </a:ext>
                </a:extLst>
              </p:cNvPr>
              <p:cNvSpPr/>
              <p:nvPr/>
            </p:nvSpPr>
            <p:spPr>
              <a:xfrm>
                <a:off x="637563" y="830510"/>
                <a:ext cx="234892" cy="23489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85" name="Rectángulo 184">
                <a:extLst>
                  <a:ext uri="{FF2B5EF4-FFF2-40B4-BE49-F238E27FC236}">
                    <a16:creationId xmlns="" xmlns:a16="http://schemas.microsoft.com/office/drawing/2014/main" id="{F8235ABD-935E-4159-B7B4-C3F074884F63}"/>
                  </a:ext>
                </a:extLst>
              </p:cNvPr>
              <p:cNvSpPr/>
              <p:nvPr/>
            </p:nvSpPr>
            <p:spPr>
              <a:xfrm>
                <a:off x="991299" y="830510"/>
                <a:ext cx="234892" cy="23489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86" name="Arco de bloque 185">
                <a:extLst>
                  <a:ext uri="{FF2B5EF4-FFF2-40B4-BE49-F238E27FC236}">
                    <a16:creationId xmlns="" xmlns:a16="http://schemas.microsoft.com/office/drawing/2014/main" id="{A4D183FA-1D3A-4948-AFDC-798417F8E685}"/>
                  </a:ext>
                </a:extLst>
              </p:cNvPr>
              <p:cNvSpPr/>
              <p:nvPr/>
            </p:nvSpPr>
            <p:spPr>
              <a:xfrm>
                <a:off x="704674" y="637563"/>
                <a:ext cx="461395" cy="511729"/>
              </a:xfrm>
              <a:prstGeom prst="blockArc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54" name="Imagen 53">
            <a:extLst>
              <a:ext uri="{FF2B5EF4-FFF2-40B4-BE49-F238E27FC236}">
                <a16:creationId xmlns="" xmlns:a16="http://schemas.microsoft.com/office/drawing/2014/main" id="{92705243-34BD-4947-9738-5336CEA089A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89" y="326207"/>
            <a:ext cx="957812" cy="1011527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="" xmlns:a16="http://schemas.microsoft.com/office/drawing/2014/main" id="{06FF5E21-2E3F-45A0-B962-A58A4F1185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0878" y="968929"/>
            <a:ext cx="2199935" cy="571580"/>
          </a:xfrm>
          <a:prstGeom prst="rect">
            <a:avLst/>
          </a:prstGeom>
        </p:spPr>
      </p:pic>
      <p:sp>
        <p:nvSpPr>
          <p:cNvPr id="55" name="CuadroTexto 54">
            <a:extLst>
              <a:ext uri="{FF2B5EF4-FFF2-40B4-BE49-F238E27FC236}">
                <a16:creationId xmlns="" xmlns:a16="http://schemas.microsoft.com/office/drawing/2014/main" id="{AA44454A-333B-41D7-9D0A-4EFBB8A7C383}"/>
              </a:ext>
            </a:extLst>
          </p:cNvPr>
          <p:cNvSpPr txBox="1"/>
          <p:nvPr/>
        </p:nvSpPr>
        <p:spPr>
          <a:xfrm>
            <a:off x="1547664" y="675039"/>
            <a:ext cx="253969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4800" b="1" dirty="0">
                <a:solidFill>
                  <a:srgbClr val="002060"/>
                </a:solidFill>
                <a:latin typeface="Colonna MT" panose="04020805060202030203" pitchFamily="82" charset="0"/>
              </a:rPr>
              <a:t>AGENDA</a:t>
            </a:r>
            <a:endParaRPr lang="es-PE" sz="4800" b="1" dirty="0">
              <a:solidFill>
                <a:srgbClr val="002060"/>
              </a:solidFill>
              <a:latin typeface="Colonna MT" panose="04020805060202030203" pitchFamily="82" charset="0"/>
            </a:endParaRPr>
          </a:p>
        </p:txBody>
      </p:sp>
      <p:pic>
        <p:nvPicPr>
          <p:cNvPr id="126" name="Google Shape;7250;p43">
            <a:extLst>
              <a:ext uri="{FF2B5EF4-FFF2-40B4-BE49-F238E27FC236}">
                <a16:creationId xmlns="" xmlns:a16="http://schemas.microsoft.com/office/drawing/2014/main" id="{8AFF18B7-4351-4A69-B362-2564810D0D9A}"/>
              </a:ext>
            </a:extLst>
          </p:cNvPr>
          <p:cNvPicPr preferRelativeResize="0"/>
          <p:nvPr/>
        </p:nvPicPr>
        <p:blipFill>
          <a:blip r:embed="rId4">
            <a:alphaModFix amt="62000"/>
          </a:blip>
          <a:stretch>
            <a:fillRect/>
          </a:stretch>
        </p:blipFill>
        <p:spPr>
          <a:xfrm rot="20188073">
            <a:off x="602453" y="1975638"/>
            <a:ext cx="3355783" cy="15387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7249;p43">
            <a:extLst>
              <a:ext uri="{FF2B5EF4-FFF2-40B4-BE49-F238E27FC236}">
                <a16:creationId xmlns="" xmlns:a16="http://schemas.microsoft.com/office/drawing/2014/main" id="{251BEDBB-DFE7-4BAF-AD4A-6912E93802ED}"/>
              </a:ext>
            </a:extLst>
          </p:cNvPr>
          <p:cNvPicPr preferRelativeResize="0"/>
          <p:nvPr/>
        </p:nvPicPr>
        <p:blipFill>
          <a:blip r:embed="rId5">
            <a:alphaModFix amt="62000"/>
          </a:blip>
          <a:stretch>
            <a:fillRect/>
          </a:stretch>
        </p:blipFill>
        <p:spPr>
          <a:xfrm rot="20188073">
            <a:off x="1073278" y="3855676"/>
            <a:ext cx="3386303" cy="18325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7250;p43">
            <a:extLst>
              <a:ext uri="{FF2B5EF4-FFF2-40B4-BE49-F238E27FC236}">
                <a16:creationId xmlns="" xmlns:a16="http://schemas.microsoft.com/office/drawing/2014/main" id="{01F92BB7-6DFD-4027-985E-847BA72880C1}"/>
              </a:ext>
            </a:extLst>
          </p:cNvPr>
          <p:cNvPicPr preferRelativeResize="0"/>
          <p:nvPr/>
        </p:nvPicPr>
        <p:blipFill>
          <a:blip r:embed="rId4">
            <a:alphaModFix amt="62000"/>
          </a:blip>
          <a:stretch>
            <a:fillRect/>
          </a:stretch>
        </p:blipFill>
        <p:spPr>
          <a:xfrm rot="20188073">
            <a:off x="5547685" y="1254592"/>
            <a:ext cx="2809329" cy="1631184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CuadroTexto 128">
            <a:extLst>
              <a:ext uri="{FF2B5EF4-FFF2-40B4-BE49-F238E27FC236}">
                <a16:creationId xmlns="" xmlns:a16="http://schemas.microsoft.com/office/drawing/2014/main" id="{CD9AEEBD-ACCA-419F-A4CF-449C031B9F1A}"/>
              </a:ext>
            </a:extLst>
          </p:cNvPr>
          <p:cNvSpPr txBox="1"/>
          <p:nvPr/>
        </p:nvSpPr>
        <p:spPr>
          <a:xfrm>
            <a:off x="683568" y="2126612"/>
            <a:ext cx="277804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3600" b="1" dirty="0">
                <a:solidFill>
                  <a:srgbClr val="002060"/>
                </a:solidFill>
                <a:latin typeface="Colonna MT" panose="04020805060202030203" pitchFamily="82" charset="0"/>
              </a:rPr>
              <a:t>1.  Informe Académico</a:t>
            </a:r>
            <a:endParaRPr lang="es-PE" sz="3600" b="1" dirty="0">
              <a:solidFill>
                <a:srgbClr val="002060"/>
              </a:solidFill>
              <a:latin typeface="Colonna MT" panose="04020805060202030203" pitchFamily="82" charset="0"/>
            </a:endParaRPr>
          </a:p>
        </p:txBody>
      </p:sp>
      <p:sp>
        <p:nvSpPr>
          <p:cNvPr id="130" name="CuadroTexto 129">
            <a:extLst>
              <a:ext uri="{FF2B5EF4-FFF2-40B4-BE49-F238E27FC236}">
                <a16:creationId xmlns="" xmlns:a16="http://schemas.microsoft.com/office/drawing/2014/main" id="{E193C7B6-80BF-41D2-8D85-467931EC5F2A}"/>
              </a:ext>
            </a:extLst>
          </p:cNvPr>
          <p:cNvSpPr txBox="1"/>
          <p:nvPr/>
        </p:nvSpPr>
        <p:spPr>
          <a:xfrm>
            <a:off x="589852" y="4424229"/>
            <a:ext cx="333039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3600" b="1" dirty="0">
                <a:solidFill>
                  <a:srgbClr val="002060"/>
                </a:solidFill>
                <a:latin typeface="Colonna MT" panose="04020805060202030203" pitchFamily="82" charset="0"/>
              </a:rPr>
              <a:t>2.  Actividades por </a:t>
            </a:r>
            <a:r>
              <a:rPr lang="en" sz="3600" b="1" dirty="0" smtClean="0">
                <a:solidFill>
                  <a:srgbClr val="002060"/>
                </a:solidFill>
                <a:latin typeface="Colonna MT" panose="04020805060202030203" pitchFamily="82" charset="0"/>
              </a:rPr>
              <a:t>Fin de Año</a:t>
            </a:r>
            <a:endParaRPr lang="es-PE" sz="3600" b="1" dirty="0">
              <a:solidFill>
                <a:srgbClr val="002060"/>
              </a:solidFill>
              <a:latin typeface="Colonna MT" panose="04020805060202030203" pitchFamily="82" charset="0"/>
            </a:endParaRPr>
          </a:p>
        </p:txBody>
      </p:sp>
      <p:sp>
        <p:nvSpPr>
          <p:cNvPr id="131" name="CuadroTexto 130">
            <a:extLst>
              <a:ext uri="{FF2B5EF4-FFF2-40B4-BE49-F238E27FC236}">
                <a16:creationId xmlns="" xmlns:a16="http://schemas.microsoft.com/office/drawing/2014/main" id="{4F35E976-9712-4E1F-9C01-C403BCC02629}"/>
              </a:ext>
            </a:extLst>
          </p:cNvPr>
          <p:cNvSpPr txBox="1"/>
          <p:nvPr/>
        </p:nvSpPr>
        <p:spPr>
          <a:xfrm>
            <a:off x="5338866" y="1619077"/>
            <a:ext cx="286399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indent="-742950">
              <a:buAutoNum type="arabicPeriod" startAt="3"/>
            </a:pPr>
            <a:r>
              <a:rPr lang="en" sz="3600" b="1" dirty="0">
                <a:solidFill>
                  <a:srgbClr val="002060"/>
                </a:solidFill>
                <a:latin typeface="Colonna MT" panose="04020805060202030203" pitchFamily="82" charset="0"/>
              </a:rPr>
              <a:t>Entrega </a:t>
            </a:r>
          </a:p>
          <a:p>
            <a:r>
              <a:rPr lang="en" sz="3600" b="1" dirty="0">
                <a:solidFill>
                  <a:srgbClr val="002060"/>
                </a:solidFill>
                <a:latin typeface="Colonna MT" panose="04020805060202030203" pitchFamily="82" charset="0"/>
              </a:rPr>
              <a:t>   de   libretas</a:t>
            </a:r>
            <a:endParaRPr lang="es-PE" sz="3600" b="1" dirty="0">
              <a:solidFill>
                <a:srgbClr val="002060"/>
              </a:solidFill>
              <a:latin typeface="Colonna MT" panose="04020805060202030203" pitchFamily="82" charset="0"/>
            </a:endParaRPr>
          </a:p>
        </p:txBody>
      </p:sp>
      <p:pic>
        <p:nvPicPr>
          <p:cNvPr id="2050" name="Picture 2" descr="Gifs animados de Libretas, animaciones de Libretas">
            <a:extLst>
              <a:ext uri="{FF2B5EF4-FFF2-40B4-BE49-F238E27FC236}">
                <a16:creationId xmlns="" xmlns:a16="http://schemas.microsoft.com/office/drawing/2014/main" id="{77F502B3-989F-4B5D-A4C8-27C53522624C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9617" y="3465081"/>
            <a:ext cx="1891434" cy="2837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8124691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Rectángulo 124">
            <a:extLst>
              <a:ext uri="{FF2B5EF4-FFF2-40B4-BE49-F238E27FC236}">
                <a16:creationId xmlns="" xmlns:a16="http://schemas.microsoft.com/office/drawing/2014/main" id="{4B573CA9-FACD-4050-8DF0-B4B9C79ACA5C}"/>
              </a:ext>
            </a:extLst>
          </p:cNvPr>
          <p:cNvSpPr/>
          <p:nvPr/>
        </p:nvSpPr>
        <p:spPr>
          <a:xfrm>
            <a:off x="4695737" y="146807"/>
            <a:ext cx="4326621" cy="6572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marR="88900" lvl="0" indent="-342900" algn="just"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s-ES" sz="180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Tener los cuadernos al día de todos los cursos, ya que en una fecha programada para fin de III bimestre o fin del IV bimestre, se le solicitará que el padre lleve el cuaderno en forma física y dejar en el colegio con el profesor o profesora del curso para su revisión final. Dicha entrega será bajo un cronograma y respetando los protocolos de seguridad.</a:t>
            </a:r>
            <a:endParaRPr lang="es-PE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3" name="Rectángulo 52">
            <a:extLst>
              <a:ext uri="{FF2B5EF4-FFF2-40B4-BE49-F238E27FC236}">
                <a16:creationId xmlns="" xmlns:a16="http://schemas.microsoft.com/office/drawing/2014/main" id="{0196D48F-3E39-4A08-ACCD-77A258542F27}"/>
              </a:ext>
            </a:extLst>
          </p:cNvPr>
          <p:cNvSpPr/>
          <p:nvPr/>
        </p:nvSpPr>
        <p:spPr>
          <a:xfrm>
            <a:off x="328220" y="146807"/>
            <a:ext cx="4326621" cy="6572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191" name="Grupo 190">
            <a:extLst>
              <a:ext uri="{FF2B5EF4-FFF2-40B4-BE49-F238E27FC236}">
                <a16:creationId xmlns="" xmlns:a16="http://schemas.microsoft.com/office/drawing/2014/main" id="{517BF84E-8A49-4575-824D-7A579AF7F510}"/>
              </a:ext>
            </a:extLst>
          </p:cNvPr>
          <p:cNvGrpSpPr/>
          <p:nvPr/>
        </p:nvGrpSpPr>
        <p:grpSpPr>
          <a:xfrm>
            <a:off x="4462941" y="146807"/>
            <a:ext cx="453532" cy="6356760"/>
            <a:chOff x="5950588" y="146807"/>
            <a:chExt cx="604709" cy="6356760"/>
          </a:xfrm>
        </p:grpSpPr>
        <p:grpSp>
          <p:nvGrpSpPr>
            <p:cNvPr id="138" name="Grupo 137">
              <a:extLst>
                <a:ext uri="{FF2B5EF4-FFF2-40B4-BE49-F238E27FC236}">
                  <a16:creationId xmlns="" xmlns:a16="http://schemas.microsoft.com/office/drawing/2014/main" id="{FEB583B6-5A2A-4872-BF7B-8C67DE83AD40}"/>
                </a:ext>
              </a:extLst>
            </p:cNvPr>
            <p:cNvGrpSpPr/>
            <p:nvPr/>
          </p:nvGrpSpPr>
          <p:grpSpPr>
            <a:xfrm>
              <a:off x="5966669" y="146807"/>
              <a:ext cx="588628" cy="511729"/>
              <a:chOff x="637563" y="637563"/>
              <a:chExt cx="588628" cy="511729"/>
            </a:xfrm>
          </p:grpSpPr>
          <p:sp>
            <p:nvSpPr>
              <p:cNvPr id="134" name="Rectángulo 133">
                <a:extLst>
                  <a:ext uri="{FF2B5EF4-FFF2-40B4-BE49-F238E27FC236}">
                    <a16:creationId xmlns="" xmlns:a16="http://schemas.microsoft.com/office/drawing/2014/main" id="{B2501CB8-7D93-4A34-BCDE-DBDA345C0A1D}"/>
                  </a:ext>
                </a:extLst>
              </p:cNvPr>
              <p:cNvSpPr/>
              <p:nvPr/>
            </p:nvSpPr>
            <p:spPr>
              <a:xfrm>
                <a:off x="637563" y="830510"/>
                <a:ext cx="234892" cy="23489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5" name="Rectángulo 134">
                <a:extLst>
                  <a:ext uri="{FF2B5EF4-FFF2-40B4-BE49-F238E27FC236}">
                    <a16:creationId xmlns="" xmlns:a16="http://schemas.microsoft.com/office/drawing/2014/main" id="{5F38A7A9-8F4E-4462-AEA1-DFDB90595903}"/>
                  </a:ext>
                </a:extLst>
              </p:cNvPr>
              <p:cNvSpPr/>
              <p:nvPr/>
            </p:nvSpPr>
            <p:spPr>
              <a:xfrm>
                <a:off x="991299" y="830510"/>
                <a:ext cx="234892" cy="23489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6" name="Arco de bloque 135">
                <a:extLst>
                  <a:ext uri="{FF2B5EF4-FFF2-40B4-BE49-F238E27FC236}">
                    <a16:creationId xmlns="" xmlns:a16="http://schemas.microsoft.com/office/drawing/2014/main" id="{087DFEFB-D651-4D94-A53B-EBFDDD3F2584}"/>
                  </a:ext>
                </a:extLst>
              </p:cNvPr>
              <p:cNvSpPr/>
              <p:nvPr/>
            </p:nvSpPr>
            <p:spPr>
              <a:xfrm>
                <a:off x="704674" y="637563"/>
                <a:ext cx="461395" cy="511729"/>
              </a:xfrm>
              <a:prstGeom prst="blockArc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3" name="Grupo 142">
              <a:extLst>
                <a:ext uri="{FF2B5EF4-FFF2-40B4-BE49-F238E27FC236}">
                  <a16:creationId xmlns="" xmlns:a16="http://schemas.microsoft.com/office/drawing/2014/main" id="{D8F2E371-86E2-4A40-9128-6CB541D34B0C}"/>
                </a:ext>
              </a:extLst>
            </p:cNvPr>
            <p:cNvGrpSpPr/>
            <p:nvPr/>
          </p:nvGrpSpPr>
          <p:grpSpPr>
            <a:xfrm>
              <a:off x="5966669" y="658536"/>
              <a:ext cx="588628" cy="511729"/>
              <a:chOff x="637563" y="637563"/>
              <a:chExt cx="588628" cy="511729"/>
            </a:xfrm>
          </p:grpSpPr>
          <p:sp>
            <p:nvSpPr>
              <p:cNvPr id="144" name="Rectángulo 143">
                <a:extLst>
                  <a:ext uri="{FF2B5EF4-FFF2-40B4-BE49-F238E27FC236}">
                    <a16:creationId xmlns="" xmlns:a16="http://schemas.microsoft.com/office/drawing/2014/main" id="{EC0EA08E-D30F-4074-B18D-AFE6C073C6B7}"/>
                  </a:ext>
                </a:extLst>
              </p:cNvPr>
              <p:cNvSpPr/>
              <p:nvPr/>
            </p:nvSpPr>
            <p:spPr>
              <a:xfrm>
                <a:off x="637563" y="830510"/>
                <a:ext cx="234892" cy="23489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45" name="Rectángulo 144">
                <a:extLst>
                  <a:ext uri="{FF2B5EF4-FFF2-40B4-BE49-F238E27FC236}">
                    <a16:creationId xmlns="" xmlns:a16="http://schemas.microsoft.com/office/drawing/2014/main" id="{043B0DC5-A1C5-4D15-9D86-97495076EDE0}"/>
                  </a:ext>
                </a:extLst>
              </p:cNvPr>
              <p:cNvSpPr/>
              <p:nvPr/>
            </p:nvSpPr>
            <p:spPr>
              <a:xfrm>
                <a:off x="991299" y="830510"/>
                <a:ext cx="234892" cy="23489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46" name="Arco de bloque 145">
                <a:extLst>
                  <a:ext uri="{FF2B5EF4-FFF2-40B4-BE49-F238E27FC236}">
                    <a16:creationId xmlns="" xmlns:a16="http://schemas.microsoft.com/office/drawing/2014/main" id="{08BCF170-6743-4010-8C25-FE29C76FF71C}"/>
                  </a:ext>
                </a:extLst>
              </p:cNvPr>
              <p:cNvSpPr/>
              <p:nvPr/>
            </p:nvSpPr>
            <p:spPr>
              <a:xfrm>
                <a:off x="704674" y="637563"/>
                <a:ext cx="461395" cy="511729"/>
              </a:xfrm>
              <a:prstGeom prst="blockArc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7" name="Grupo 146">
              <a:extLst>
                <a:ext uri="{FF2B5EF4-FFF2-40B4-BE49-F238E27FC236}">
                  <a16:creationId xmlns="" xmlns:a16="http://schemas.microsoft.com/office/drawing/2014/main" id="{3A22D1E9-DFDF-4F12-9410-6F42A291D0FA}"/>
                </a:ext>
              </a:extLst>
            </p:cNvPr>
            <p:cNvGrpSpPr/>
            <p:nvPr/>
          </p:nvGrpSpPr>
          <p:grpSpPr>
            <a:xfrm>
              <a:off x="5966669" y="1191237"/>
              <a:ext cx="588628" cy="511729"/>
              <a:chOff x="637563" y="637563"/>
              <a:chExt cx="588628" cy="511729"/>
            </a:xfrm>
          </p:grpSpPr>
          <p:sp>
            <p:nvSpPr>
              <p:cNvPr id="148" name="Rectángulo 147">
                <a:extLst>
                  <a:ext uri="{FF2B5EF4-FFF2-40B4-BE49-F238E27FC236}">
                    <a16:creationId xmlns="" xmlns:a16="http://schemas.microsoft.com/office/drawing/2014/main" id="{BFA8272A-FC72-4249-826F-ABBC9314BDB7}"/>
                  </a:ext>
                </a:extLst>
              </p:cNvPr>
              <p:cNvSpPr/>
              <p:nvPr/>
            </p:nvSpPr>
            <p:spPr>
              <a:xfrm>
                <a:off x="637563" y="830510"/>
                <a:ext cx="234892" cy="23489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49" name="Rectángulo 148">
                <a:extLst>
                  <a:ext uri="{FF2B5EF4-FFF2-40B4-BE49-F238E27FC236}">
                    <a16:creationId xmlns="" xmlns:a16="http://schemas.microsoft.com/office/drawing/2014/main" id="{271FAA06-5EB7-4EA3-89BC-F6CBBA4E64DB}"/>
                  </a:ext>
                </a:extLst>
              </p:cNvPr>
              <p:cNvSpPr/>
              <p:nvPr/>
            </p:nvSpPr>
            <p:spPr>
              <a:xfrm>
                <a:off x="991299" y="830510"/>
                <a:ext cx="234892" cy="23489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50" name="Arco de bloque 149">
                <a:extLst>
                  <a:ext uri="{FF2B5EF4-FFF2-40B4-BE49-F238E27FC236}">
                    <a16:creationId xmlns="" xmlns:a16="http://schemas.microsoft.com/office/drawing/2014/main" id="{1DC625C5-EDD2-4702-B839-A703C0CA14EB}"/>
                  </a:ext>
                </a:extLst>
              </p:cNvPr>
              <p:cNvSpPr/>
              <p:nvPr/>
            </p:nvSpPr>
            <p:spPr>
              <a:xfrm>
                <a:off x="704674" y="637563"/>
                <a:ext cx="461395" cy="511729"/>
              </a:xfrm>
              <a:prstGeom prst="blockArc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1" name="Grupo 150">
              <a:extLst>
                <a:ext uri="{FF2B5EF4-FFF2-40B4-BE49-F238E27FC236}">
                  <a16:creationId xmlns="" xmlns:a16="http://schemas.microsoft.com/office/drawing/2014/main" id="{8AE8D5C1-3FA9-42B9-BF8C-D77B67A1357B}"/>
                </a:ext>
              </a:extLst>
            </p:cNvPr>
            <p:cNvGrpSpPr/>
            <p:nvPr/>
          </p:nvGrpSpPr>
          <p:grpSpPr>
            <a:xfrm>
              <a:off x="5966669" y="1698772"/>
              <a:ext cx="588628" cy="511729"/>
              <a:chOff x="637563" y="637563"/>
              <a:chExt cx="588628" cy="511729"/>
            </a:xfrm>
          </p:grpSpPr>
          <p:sp>
            <p:nvSpPr>
              <p:cNvPr id="152" name="Rectángulo 151">
                <a:extLst>
                  <a:ext uri="{FF2B5EF4-FFF2-40B4-BE49-F238E27FC236}">
                    <a16:creationId xmlns="" xmlns:a16="http://schemas.microsoft.com/office/drawing/2014/main" id="{985B8D1C-B232-4DB3-8B32-95F013588F10}"/>
                  </a:ext>
                </a:extLst>
              </p:cNvPr>
              <p:cNvSpPr/>
              <p:nvPr/>
            </p:nvSpPr>
            <p:spPr>
              <a:xfrm>
                <a:off x="637563" y="830510"/>
                <a:ext cx="234892" cy="23489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53" name="Rectángulo 152">
                <a:extLst>
                  <a:ext uri="{FF2B5EF4-FFF2-40B4-BE49-F238E27FC236}">
                    <a16:creationId xmlns="" xmlns:a16="http://schemas.microsoft.com/office/drawing/2014/main" id="{1D501F01-C027-47E6-85DF-3E4E625716D8}"/>
                  </a:ext>
                </a:extLst>
              </p:cNvPr>
              <p:cNvSpPr/>
              <p:nvPr/>
            </p:nvSpPr>
            <p:spPr>
              <a:xfrm>
                <a:off x="991299" y="830510"/>
                <a:ext cx="234892" cy="23489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54" name="Arco de bloque 153">
                <a:extLst>
                  <a:ext uri="{FF2B5EF4-FFF2-40B4-BE49-F238E27FC236}">
                    <a16:creationId xmlns="" xmlns:a16="http://schemas.microsoft.com/office/drawing/2014/main" id="{5FF26C0A-8D6D-4034-AB6A-B2AE5309CB58}"/>
                  </a:ext>
                </a:extLst>
              </p:cNvPr>
              <p:cNvSpPr/>
              <p:nvPr/>
            </p:nvSpPr>
            <p:spPr>
              <a:xfrm>
                <a:off x="704674" y="637563"/>
                <a:ext cx="461395" cy="511729"/>
              </a:xfrm>
              <a:prstGeom prst="blockArc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5" name="Grupo 154">
              <a:extLst>
                <a:ext uri="{FF2B5EF4-FFF2-40B4-BE49-F238E27FC236}">
                  <a16:creationId xmlns="" xmlns:a16="http://schemas.microsoft.com/office/drawing/2014/main" id="{91CC1CC3-F4F1-41A4-ACBC-2017C953B618}"/>
                </a:ext>
              </a:extLst>
            </p:cNvPr>
            <p:cNvGrpSpPr/>
            <p:nvPr/>
          </p:nvGrpSpPr>
          <p:grpSpPr>
            <a:xfrm>
              <a:off x="5966669" y="2210501"/>
              <a:ext cx="588628" cy="511729"/>
              <a:chOff x="637563" y="637563"/>
              <a:chExt cx="588628" cy="511729"/>
            </a:xfrm>
          </p:grpSpPr>
          <p:sp>
            <p:nvSpPr>
              <p:cNvPr id="156" name="Rectángulo 155">
                <a:extLst>
                  <a:ext uri="{FF2B5EF4-FFF2-40B4-BE49-F238E27FC236}">
                    <a16:creationId xmlns="" xmlns:a16="http://schemas.microsoft.com/office/drawing/2014/main" id="{29D177ED-31E0-409D-8C08-10FABC7E4EEB}"/>
                  </a:ext>
                </a:extLst>
              </p:cNvPr>
              <p:cNvSpPr/>
              <p:nvPr/>
            </p:nvSpPr>
            <p:spPr>
              <a:xfrm>
                <a:off x="637563" y="830510"/>
                <a:ext cx="234892" cy="23489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57" name="Rectángulo 156">
                <a:extLst>
                  <a:ext uri="{FF2B5EF4-FFF2-40B4-BE49-F238E27FC236}">
                    <a16:creationId xmlns="" xmlns:a16="http://schemas.microsoft.com/office/drawing/2014/main" id="{063D412E-D26A-446D-A43F-1A2CDB4FD9ED}"/>
                  </a:ext>
                </a:extLst>
              </p:cNvPr>
              <p:cNvSpPr/>
              <p:nvPr/>
            </p:nvSpPr>
            <p:spPr>
              <a:xfrm>
                <a:off x="991299" y="830510"/>
                <a:ext cx="234892" cy="23489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58" name="Arco de bloque 157">
                <a:extLst>
                  <a:ext uri="{FF2B5EF4-FFF2-40B4-BE49-F238E27FC236}">
                    <a16:creationId xmlns="" xmlns:a16="http://schemas.microsoft.com/office/drawing/2014/main" id="{FF6A030A-9D14-4131-A934-8E1F2BCC6779}"/>
                  </a:ext>
                </a:extLst>
              </p:cNvPr>
              <p:cNvSpPr/>
              <p:nvPr/>
            </p:nvSpPr>
            <p:spPr>
              <a:xfrm>
                <a:off x="704674" y="637563"/>
                <a:ext cx="461395" cy="511729"/>
              </a:xfrm>
              <a:prstGeom prst="blockArc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9" name="Grupo 158">
              <a:extLst>
                <a:ext uri="{FF2B5EF4-FFF2-40B4-BE49-F238E27FC236}">
                  <a16:creationId xmlns="" xmlns:a16="http://schemas.microsoft.com/office/drawing/2014/main" id="{7D6E37CF-1A92-4C70-B8FE-A6EEDB1681E8}"/>
                </a:ext>
              </a:extLst>
            </p:cNvPr>
            <p:cNvGrpSpPr/>
            <p:nvPr/>
          </p:nvGrpSpPr>
          <p:grpSpPr>
            <a:xfrm>
              <a:off x="5950588" y="2837578"/>
              <a:ext cx="588628" cy="511729"/>
              <a:chOff x="637563" y="637563"/>
              <a:chExt cx="588628" cy="511729"/>
            </a:xfrm>
          </p:grpSpPr>
          <p:sp>
            <p:nvSpPr>
              <p:cNvPr id="160" name="Rectángulo 159">
                <a:extLst>
                  <a:ext uri="{FF2B5EF4-FFF2-40B4-BE49-F238E27FC236}">
                    <a16:creationId xmlns="" xmlns:a16="http://schemas.microsoft.com/office/drawing/2014/main" id="{AB6DF280-E360-4264-B3C7-794E7A3074FF}"/>
                  </a:ext>
                </a:extLst>
              </p:cNvPr>
              <p:cNvSpPr/>
              <p:nvPr/>
            </p:nvSpPr>
            <p:spPr>
              <a:xfrm>
                <a:off x="637563" y="830510"/>
                <a:ext cx="234892" cy="23489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61" name="Rectángulo 160">
                <a:extLst>
                  <a:ext uri="{FF2B5EF4-FFF2-40B4-BE49-F238E27FC236}">
                    <a16:creationId xmlns="" xmlns:a16="http://schemas.microsoft.com/office/drawing/2014/main" id="{B52CB4BC-F7C7-458B-B50E-5B41FE9BAA5C}"/>
                  </a:ext>
                </a:extLst>
              </p:cNvPr>
              <p:cNvSpPr/>
              <p:nvPr/>
            </p:nvSpPr>
            <p:spPr>
              <a:xfrm>
                <a:off x="991299" y="830510"/>
                <a:ext cx="234892" cy="23489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62" name="Arco de bloque 161">
                <a:extLst>
                  <a:ext uri="{FF2B5EF4-FFF2-40B4-BE49-F238E27FC236}">
                    <a16:creationId xmlns="" xmlns:a16="http://schemas.microsoft.com/office/drawing/2014/main" id="{A20D6D73-51B5-459E-B1B3-1E56F3BE3492}"/>
                  </a:ext>
                </a:extLst>
              </p:cNvPr>
              <p:cNvSpPr/>
              <p:nvPr/>
            </p:nvSpPr>
            <p:spPr>
              <a:xfrm>
                <a:off x="704674" y="637563"/>
                <a:ext cx="461395" cy="511729"/>
              </a:xfrm>
              <a:prstGeom prst="blockArc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3" name="Grupo 162">
              <a:extLst>
                <a:ext uri="{FF2B5EF4-FFF2-40B4-BE49-F238E27FC236}">
                  <a16:creationId xmlns="" xmlns:a16="http://schemas.microsoft.com/office/drawing/2014/main" id="{B262CCBA-0CAB-4773-9A55-269E5C2F0E82}"/>
                </a:ext>
              </a:extLst>
            </p:cNvPr>
            <p:cNvGrpSpPr/>
            <p:nvPr/>
          </p:nvGrpSpPr>
          <p:grpSpPr>
            <a:xfrm>
              <a:off x="5950588" y="3349307"/>
              <a:ext cx="588628" cy="511729"/>
              <a:chOff x="637563" y="637563"/>
              <a:chExt cx="588628" cy="511729"/>
            </a:xfrm>
          </p:grpSpPr>
          <p:sp>
            <p:nvSpPr>
              <p:cNvPr id="164" name="Rectángulo 163">
                <a:extLst>
                  <a:ext uri="{FF2B5EF4-FFF2-40B4-BE49-F238E27FC236}">
                    <a16:creationId xmlns="" xmlns:a16="http://schemas.microsoft.com/office/drawing/2014/main" id="{27B53BC6-733B-4601-8A42-E94FEADC86F8}"/>
                  </a:ext>
                </a:extLst>
              </p:cNvPr>
              <p:cNvSpPr/>
              <p:nvPr/>
            </p:nvSpPr>
            <p:spPr>
              <a:xfrm>
                <a:off x="637563" y="830510"/>
                <a:ext cx="234892" cy="23489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65" name="Rectángulo 164">
                <a:extLst>
                  <a:ext uri="{FF2B5EF4-FFF2-40B4-BE49-F238E27FC236}">
                    <a16:creationId xmlns="" xmlns:a16="http://schemas.microsoft.com/office/drawing/2014/main" id="{0C466235-695E-44A7-8B6C-8F118EDB4B6A}"/>
                  </a:ext>
                </a:extLst>
              </p:cNvPr>
              <p:cNvSpPr/>
              <p:nvPr/>
            </p:nvSpPr>
            <p:spPr>
              <a:xfrm>
                <a:off x="991299" y="830510"/>
                <a:ext cx="234892" cy="23489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66" name="Arco de bloque 165">
                <a:extLst>
                  <a:ext uri="{FF2B5EF4-FFF2-40B4-BE49-F238E27FC236}">
                    <a16:creationId xmlns="" xmlns:a16="http://schemas.microsoft.com/office/drawing/2014/main" id="{4804D076-AFD3-454C-BA55-4C34451EE55C}"/>
                  </a:ext>
                </a:extLst>
              </p:cNvPr>
              <p:cNvSpPr/>
              <p:nvPr/>
            </p:nvSpPr>
            <p:spPr>
              <a:xfrm>
                <a:off x="704674" y="637563"/>
                <a:ext cx="461395" cy="511729"/>
              </a:xfrm>
              <a:prstGeom prst="blockArc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7" name="Grupo 166">
              <a:extLst>
                <a:ext uri="{FF2B5EF4-FFF2-40B4-BE49-F238E27FC236}">
                  <a16:creationId xmlns="" xmlns:a16="http://schemas.microsoft.com/office/drawing/2014/main" id="{348D5134-FCA9-4414-8F79-2BA3F954F215}"/>
                </a:ext>
              </a:extLst>
            </p:cNvPr>
            <p:cNvGrpSpPr/>
            <p:nvPr/>
          </p:nvGrpSpPr>
          <p:grpSpPr>
            <a:xfrm>
              <a:off x="5950588" y="3861036"/>
              <a:ext cx="588628" cy="511729"/>
              <a:chOff x="637563" y="637563"/>
              <a:chExt cx="588628" cy="511729"/>
            </a:xfrm>
          </p:grpSpPr>
          <p:sp>
            <p:nvSpPr>
              <p:cNvPr id="168" name="Rectángulo 167">
                <a:extLst>
                  <a:ext uri="{FF2B5EF4-FFF2-40B4-BE49-F238E27FC236}">
                    <a16:creationId xmlns="" xmlns:a16="http://schemas.microsoft.com/office/drawing/2014/main" id="{2D49612B-E49E-4709-9D8D-07E87EE00E4B}"/>
                  </a:ext>
                </a:extLst>
              </p:cNvPr>
              <p:cNvSpPr/>
              <p:nvPr/>
            </p:nvSpPr>
            <p:spPr>
              <a:xfrm>
                <a:off x="637563" y="830510"/>
                <a:ext cx="234892" cy="23489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69" name="Rectángulo 168">
                <a:extLst>
                  <a:ext uri="{FF2B5EF4-FFF2-40B4-BE49-F238E27FC236}">
                    <a16:creationId xmlns="" xmlns:a16="http://schemas.microsoft.com/office/drawing/2014/main" id="{C7DF9BE8-8FE4-474B-85C7-CC9F0B72CE17}"/>
                  </a:ext>
                </a:extLst>
              </p:cNvPr>
              <p:cNvSpPr/>
              <p:nvPr/>
            </p:nvSpPr>
            <p:spPr>
              <a:xfrm>
                <a:off x="991299" y="830510"/>
                <a:ext cx="234892" cy="23489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70" name="Arco de bloque 169">
                <a:extLst>
                  <a:ext uri="{FF2B5EF4-FFF2-40B4-BE49-F238E27FC236}">
                    <a16:creationId xmlns="" xmlns:a16="http://schemas.microsoft.com/office/drawing/2014/main" id="{115E7EEE-2E7E-4FA3-9482-CEDBFEC22285}"/>
                  </a:ext>
                </a:extLst>
              </p:cNvPr>
              <p:cNvSpPr/>
              <p:nvPr/>
            </p:nvSpPr>
            <p:spPr>
              <a:xfrm>
                <a:off x="704674" y="637563"/>
                <a:ext cx="461395" cy="511729"/>
              </a:xfrm>
              <a:prstGeom prst="blockArc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1" name="Grupo 170">
              <a:extLst>
                <a:ext uri="{FF2B5EF4-FFF2-40B4-BE49-F238E27FC236}">
                  <a16:creationId xmlns="" xmlns:a16="http://schemas.microsoft.com/office/drawing/2014/main" id="{4BCEAC2B-AB38-475E-A831-8BC899243AC3}"/>
                </a:ext>
              </a:extLst>
            </p:cNvPr>
            <p:cNvGrpSpPr/>
            <p:nvPr/>
          </p:nvGrpSpPr>
          <p:grpSpPr>
            <a:xfrm>
              <a:off x="5966669" y="4393735"/>
              <a:ext cx="588628" cy="511729"/>
              <a:chOff x="637563" y="637563"/>
              <a:chExt cx="588628" cy="511729"/>
            </a:xfrm>
          </p:grpSpPr>
          <p:sp>
            <p:nvSpPr>
              <p:cNvPr id="172" name="Rectángulo 171">
                <a:extLst>
                  <a:ext uri="{FF2B5EF4-FFF2-40B4-BE49-F238E27FC236}">
                    <a16:creationId xmlns="" xmlns:a16="http://schemas.microsoft.com/office/drawing/2014/main" id="{52539C9D-32E2-4EEF-A84E-C86633E53B4C}"/>
                  </a:ext>
                </a:extLst>
              </p:cNvPr>
              <p:cNvSpPr/>
              <p:nvPr/>
            </p:nvSpPr>
            <p:spPr>
              <a:xfrm>
                <a:off x="637563" y="830510"/>
                <a:ext cx="234892" cy="23489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73" name="Rectángulo 172">
                <a:extLst>
                  <a:ext uri="{FF2B5EF4-FFF2-40B4-BE49-F238E27FC236}">
                    <a16:creationId xmlns="" xmlns:a16="http://schemas.microsoft.com/office/drawing/2014/main" id="{A9068B52-0E94-444F-A4AF-8092F60B0CFD}"/>
                  </a:ext>
                </a:extLst>
              </p:cNvPr>
              <p:cNvSpPr/>
              <p:nvPr/>
            </p:nvSpPr>
            <p:spPr>
              <a:xfrm>
                <a:off x="991299" y="830510"/>
                <a:ext cx="234892" cy="23489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74" name="Arco de bloque 173">
                <a:extLst>
                  <a:ext uri="{FF2B5EF4-FFF2-40B4-BE49-F238E27FC236}">
                    <a16:creationId xmlns="" xmlns:a16="http://schemas.microsoft.com/office/drawing/2014/main" id="{B8DD95F9-FE3E-4342-BE33-26FD1B8713D3}"/>
                  </a:ext>
                </a:extLst>
              </p:cNvPr>
              <p:cNvSpPr/>
              <p:nvPr/>
            </p:nvSpPr>
            <p:spPr>
              <a:xfrm>
                <a:off x="704674" y="637563"/>
                <a:ext cx="461395" cy="511729"/>
              </a:xfrm>
              <a:prstGeom prst="blockArc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5" name="Grupo 174">
              <a:extLst>
                <a:ext uri="{FF2B5EF4-FFF2-40B4-BE49-F238E27FC236}">
                  <a16:creationId xmlns="" xmlns:a16="http://schemas.microsoft.com/office/drawing/2014/main" id="{5CBC8874-FFB3-4984-A8E4-6C746FD8CA61}"/>
                </a:ext>
              </a:extLst>
            </p:cNvPr>
            <p:cNvGrpSpPr/>
            <p:nvPr/>
          </p:nvGrpSpPr>
          <p:grpSpPr>
            <a:xfrm>
              <a:off x="5966669" y="4947408"/>
              <a:ext cx="588628" cy="511729"/>
              <a:chOff x="637563" y="637563"/>
              <a:chExt cx="588628" cy="511729"/>
            </a:xfrm>
          </p:grpSpPr>
          <p:sp>
            <p:nvSpPr>
              <p:cNvPr id="176" name="Rectángulo 175">
                <a:extLst>
                  <a:ext uri="{FF2B5EF4-FFF2-40B4-BE49-F238E27FC236}">
                    <a16:creationId xmlns="" xmlns:a16="http://schemas.microsoft.com/office/drawing/2014/main" id="{1471980E-2CC1-45B6-B84B-F26A7891BDE4}"/>
                  </a:ext>
                </a:extLst>
              </p:cNvPr>
              <p:cNvSpPr/>
              <p:nvPr/>
            </p:nvSpPr>
            <p:spPr>
              <a:xfrm>
                <a:off x="637563" y="830510"/>
                <a:ext cx="234892" cy="23489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77" name="Rectángulo 176">
                <a:extLst>
                  <a:ext uri="{FF2B5EF4-FFF2-40B4-BE49-F238E27FC236}">
                    <a16:creationId xmlns="" xmlns:a16="http://schemas.microsoft.com/office/drawing/2014/main" id="{21ED861C-C5CE-4273-820C-97AA458CC3C4}"/>
                  </a:ext>
                </a:extLst>
              </p:cNvPr>
              <p:cNvSpPr/>
              <p:nvPr/>
            </p:nvSpPr>
            <p:spPr>
              <a:xfrm>
                <a:off x="991299" y="830510"/>
                <a:ext cx="234892" cy="23489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78" name="Arco de bloque 177">
                <a:extLst>
                  <a:ext uri="{FF2B5EF4-FFF2-40B4-BE49-F238E27FC236}">
                    <a16:creationId xmlns="" xmlns:a16="http://schemas.microsoft.com/office/drawing/2014/main" id="{5BA5600F-3A67-4097-887D-515276C4F396}"/>
                  </a:ext>
                </a:extLst>
              </p:cNvPr>
              <p:cNvSpPr/>
              <p:nvPr/>
            </p:nvSpPr>
            <p:spPr>
              <a:xfrm>
                <a:off x="704674" y="637563"/>
                <a:ext cx="461395" cy="511729"/>
              </a:xfrm>
              <a:prstGeom prst="blockArc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9" name="Grupo 178">
              <a:extLst>
                <a:ext uri="{FF2B5EF4-FFF2-40B4-BE49-F238E27FC236}">
                  <a16:creationId xmlns="" xmlns:a16="http://schemas.microsoft.com/office/drawing/2014/main" id="{13DC6B13-89D4-4F24-A44C-E25C9090B806}"/>
                </a:ext>
              </a:extLst>
            </p:cNvPr>
            <p:cNvGrpSpPr/>
            <p:nvPr/>
          </p:nvGrpSpPr>
          <p:grpSpPr>
            <a:xfrm>
              <a:off x="5966669" y="5459137"/>
              <a:ext cx="588628" cy="511729"/>
              <a:chOff x="637563" y="637563"/>
              <a:chExt cx="588628" cy="511729"/>
            </a:xfrm>
          </p:grpSpPr>
          <p:sp>
            <p:nvSpPr>
              <p:cNvPr id="180" name="Rectángulo 179">
                <a:extLst>
                  <a:ext uri="{FF2B5EF4-FFF2-40B4-BE49-F238E27FC236}">
                    <a16:creationId xmlns="" xmlns:a16="http://schemas.microsoft.com/office/drawing/2014/main" id="{5EA07E92-E81A-4E26-818C-41439F3E68C6}"/>
                  </a:ext>
                </a:extLst>
              </p:cNvPr>
              <p:cNvSpPr/>
              <p:nvPr/>
            </p:nvSpPr>
            <p:spPr>
              <a:xfrm>
                <a:off x="637563" y="830510"/>
                <a:ext cx="234892" cy="23489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81" name="Rectángulo 180">
                <a:extLst>
                  <a:ext uri="{FF2B5EF4-FFF2-40B4-BE49-F238E27FC236}">
                    <a16:creationId xmlns="" xmlns:a16="http://schemas.microsoft.com/office/drawing/2014/main" id="{7D95C487-7C16-4BF9-8ABB-33120E89A179}"/>
                  </a:ext>
                </a:extLst>
              </p:cNvPr>
              <p:cNvSpPr/>
              <p:nvPr/>
            </p:nvSpPr>
            <p:spPr>
              <a:xfrm>
                <a:off x="991299" y="830510"/>
                <a:ext cx="234892" cy="23489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82" name="Arco de bloque 181">
                <a:extLst>
                  <a:ext uri="{FF2B5EF4-FFF2-40B4-BE49-F238E27FC236}">
                    <a16:creationId xmlns="" xmlns:a16="http://schemas.microsoft.com/office/drawing/2014/main" id="{CBDFB8CF-3431-4CFD-945B-6FD0066A8CFA}"/>
                  </a:ext>
                </a:extLst>
              </p:cNvPr>
              <p:cNvSpPr/>
              <p:nvPr/>
            </p:nvSpPr>
            <p:spPr>
              <a:xfrm>
                <a:off x="704674" y="637563"/>
                <a:ext cx="461395" cy="511729"/>
              </a:xfrm>
              <a:prstGeom prst="blockArc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83" name="Grupo 182">
              <a:extLst>
                <a:ext uri="{FF2B5EF4-FFF2-40B4-BE49-F238E27FC236}">
                  <a16:creationId xmlns="" xmlns:a16="http://schemas.microsoft.com/office/drawing/2014/main" id="{A74BA5EC-370C-49B5-B14B-F8CB43407640}"/>
                </a:ext>
              </a:extLst>
            </p:cNvPr>
            <p:cNvGrpSpPr/>
            <p:nvPr/>
          </p:nvGrpSpPr>
          <p:grpSpPr>
            <a:xfrm>
              <a:off x="5966669" y="5991838"/>
              <a:ext cx="588628" cy="511729"/>
              <a:chOff x="637563" y="637563"/>
              <a:chExt cx="588628" cy="511729"/>
            </a:xfrm>
          </p:grpSpPr>
          <p:sp>
            <p:nvSpPr>
              <p:cNvPr id="184" name="Rectángulo 183">
                <a:extLst>
                  <a:ext uri="{FF2B5EF4-FFF2-40B4-BE49-F238E27FC236}">
                    <a16:creationId xmlns="" xmlns:a16="http://schemas.microsoft.com/office/drawing/2014/main" id="{EEABFA26-668F-47BB-9409-0EB20D8472D5}"/>
                  </a:ext>
                </a:extLst>
              </p:cNvPr>
              <p:cNvSpPr/>
              <p:nvPr/>
            </p:nvSpPr>
            <p:spPr>
              <a:xfrm>
                <a:off x="637563" y="830510"/>
                <a:ext cx="234892" cy="23489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85" name="Rectángulo 184">
                <a:extLst>
                  <a:ext uri="{FF2B5EF4-FFF2-40B4-BE49-F238E27FC236}">
                    <a16:creationId xmlns="" xmlns:a16="http://schemas.microsoft.com/office/drawing/2014/main" id="{F8235ABD-935E-4159-B7B4-C3F074884F63}"/>
                  </a:ext>
                </a:extLst>
              </p:cNvPr>
              <p:cNvSpPr/>
              <p:nvPr/>
            </p:nvSpPr>
            <p:spPr>
              <a:xfrm>
                <a:off x="991299" y="830510"/>
                <a:ext cx="234892" cy="23489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86" name="Arco de bloque 185">
                <a:extLst>
                  <a:ext uri="{FF2B5EF4-FFF2-40B4-BE49-F238E27FC236}">
                    <a16:creationId xmlns="" xmlns:a16="http://schemas.microsoft.com/office/drawing/2014/main" id="{A4D183FA-1D3A-4948-AFDC-798417F8E685}"/>
                  </a:ext>
                </a:extLst>
              </p:cNvPr>
              <p:cNvSpPr/>
              <p:nvPr/>
            </p:nvSpPr>
            <p:spPr>
              <a:xfrm>
                <a:off x="704674" y="637563"/>
                <a:ext cx="461395" cy="511729"/>
              </a:xfrm>
              <a:prstGeom prst="blockArc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54" name="Google Shape;7364;p47">
            <a:extLst>
              <a:ext uri="{FF2B5EF4-FFF2-40B4-BE49-F238E27FC236}">
                <a16:creationId xmlns="" xmlns:a16="http://schemas.microsoft.com/office/drawing/2014/main" id="{FECBDCFA-CA6A-4919-A752-22182EA31286}"/>
              </a:ext>
            </a:extLst>
          </p:cNvPr>
          <p:cNvSpPr txBox="1">
            <a:spLocks/>
          </p:cNvSpPr>
          <p:nvPr/>
        </p:nvSpPr>
        <p:spPr>
          <a:xfrm>
            <a:off x="630436" y="872755"/>
            <a:ext cx="1255514" cy="133774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" dirty="0">
                <a:solidFill>
                  <a:srgbClr val="FF0000"/>
                </a:solidFill>
                <a:latin typeface="Colonna MT" panose="04020805060202030203" pitchFamily="82" charset="0"/>
              </a:rPr>
              <a:t>01</a:t>
            </a:r>
          </a:p>
        </p:txBody>
      </p:sp>
      <p:grpSp>
        <p:nvGrpSpPr>
          <p:cNvPr id="55" name="Grupo 54">
            <a:extLst>
              <a:ext uri="{FF2B5EF4-FFF2-40B4-BE49-F238E27FC236}">
                <a16:creationId xmlns="" xmlns:a16="http://schemas.microsoft.com/office/drawing/2014/main" id="{92ACF239-1A54-42D6-8778-BF80890433EA}"/>
              </a:ext>
            </a:extLst>
          </p:cNvPr>
          <p:cNvGrpSpPr/>
          <p:nvPr/>
        </p:nvGrpSpPr>
        <p:grpSpPr>
          <a:xfrm>
            <a:off x="539553" y="1191238"/>
            <a:ext cx="3858322" cy="3871522"/>
            <a:chOff x="2155606" y="789840"/>
            <a:chExt cx="4952467" cy="4029553"/>
          </a:xfrm>
        </p:grpSpPr>
        <p:sp>
          <p:nvSpPr>
            <p:cNvPr id="56" name="Google Shape;7359;p47">
              <a:extLst>
                <a:ext uri="{FF2B5EF4-FFF2-40B4-BE49-F238E27FC236}">
                  <a16:creationId xmlns="" xmlns:a16="http://schemas.microsoft.com/office/drawing/2014/main" id="{C342059B-641C-4E40-B881-294D7E57668F}"/>
                </a:ext>
              </a:extLst>
            </p:cNvPr>
            <p:cNvSpPr/>
            <p:nvPr/>
          </p:nvSpPr>
          <p:spPr>
            <a:xfrm>
              <a:off x="2487683" y="1156421"/>
              <a:ext cx="4181103" cy="3274036"/>
            </a:xfrm>
            <a:custGeom>
              <a:avLst/>
              <a:gdLst/>
              <a:ahLst/>
              <a:cxnLst/>
              <a:rect l="l" t="t" r="r" b="b"/>
              <a:pathLst>
                <a:path w="15784" h="15784" extrusionOk="0">
                  <a:moveTo>
                    <a:pt x="1" y="1"/>
                  </a:moveTo>
                  <a:lnTo>
                    <a:pt x="1" y="15783"/>
                  </a:lnTo>
                  <a:lnTo>
                    <a:pt x="15783" y="15783"/>
                  </a:lnTo>
                  <a:lnTo>
                    <a:pt x="15783" y="1"/>
                  </a:lnTo>
                  <a:close/>
                </a:path>
              </a:pathLst>
            </a:custGeom>
            <a:solidFill>
              <a:srgbClr val="FF6699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" name="Google Shape;7363;p47">
              <a:extLst>
                <a:ext uri="{FF2B5EF4-FFF2-40B4-BE49-F238E27FC236}">
                  <a16:creationId xmlns="" xmlns:a16="http://schemas.microsoft.com/office/drawing/2014/main" id="{29D7995F-E582-4211-8396-FE3612222B32}"/>
                </a:ext>
              </a:extLst>
            </p:cNvPr>
            <p:cNvSpPr/>
            <p:nvPr/>
          </p:nvSpPr>
          <p:spPr>
            <a:xfrm>
              <a:off x="2155606" y="789840"/>
              <a:ext cx="985447" cy="1030488"/>
            </a:xfrm>
            <a:custGeom>
              <a:avLst/>
              <a:gdLst/>
              <a:ahLst/>
              <a:cxnLst/>
              <a:rect l="l" t="t" r="r" b="b"/>
              <a:pathLst>
                <a:path w="17306" h="18097" extrusionOk="0">
                  <a:moveTo>
                    <a:pt x="12123" y="1"/>
                  </a:moveTo>
                  <a:lnTo>
                    <a:pt x="0" y="13177"/>
                  </a:lnTo>
                  <a:lnTo>
                    <a:pt x="44" y="13265"/>
                  </a:lnTo>
                  <a:lnTo>
                    <a:pt x="132" y="13485"/>
                  </a:lnTo>
                  <a:lnTo>
                    <a:pt x="308" y="13529"/>
                  </a:lnTo>
                  <a:lnTo>
                    <a:pt x="483" y="13617"/>
                  </a:lnTo>
                  <a:lnTo>
                    <a:pt x="571" y="13792"/>
                  </a:lnTo>
                  <a:lnTo>
                    <a:pt x="659" y="13968"/>
                  </a:lnTo>
                  <a:lnTo>
                    <a:pt x="835" y="14056"/>
                  </a:lnTo>
                  <a:lnTo>
                    <a:pt x="1011" y="14100"/>
                  </a:lnTo>
                  <a:lnTo>
                    <a:pt x="1098" y="14275"/>
                  </a:lnTo>
                  <a:lnTo>
                    <a:pt x="1142" y="14495"/>
                  </a:lnTo>
                  <a:lnTo>
                    <a:pt x="1186" y="14495"/>
                  </a:lnTo>
                  <a:lnTo>
                    <a:pt x="1362" y="14539"/>
                  </a:lnTo>
                  <a:lnTo>
                    <a:pt x="1538" y="14627"/>
                  </a:lnTo>
                  <a:lnTo>
                    <a:pt x="1625" y="14802"/>
                  </a:lnTo>
                  <a:lnTo>
                    <a:pt x="1669" y="14978"/>
                  </a:lnTo>
                  <a:lnTo>
                    <a:pt x="1713" y="14978"/>
                  </a:lnTo>
                  <a:lnTo>
                    <a:pt x="1889" y="15066"/>
                  </a:lnTo>
                  <a:lnTo>
                    <a:pt x="2065" y="15110"/>
                  </a:lnTo>
                  <a:lnTo>
                    <a:pt x="2109" y="15286"/>
                  </a:lnTo>
                  <a:lnTo>
                    <a:pt x="2196" y="15461"/>
                  </a:lnTo>
                  <a:lnTo>
                    <a:pt x="2196" y="15505"/>
                  </a:lnTo>
                  <a:lnTo>
                    <a:pt x="2416" y="15549"/>
                  </a:lnTo>
                  <a:lnTo>
                    <a:pt x="2592" y="15593"/>
                  </a:lnTo>
                  <a:lnTo>
                    <a:pt x="2636" y="15813"/>
                  </a:lnTo>
                  <a:lnTo>
                    <a:pt x="2723" y="15988"/>
                  </a:lnTo>
                  <a:lnTo>
                    <a:pt x="2899" y="16032"/>
                  </a:lnTo>
                  <a:lnTo>
                    <a:pt x="3119" y="16120"/>
                  </a:lnTo>
                  <a:lnTo>
                    <a:pt x="3163" y="16296"/>
                  </a:lnTo>
                  <a:lnTo>
                    <a:pt x="3251" y="16471"/>
                  </a:lnTo>
                  <a:lnTo>
                    <a:pt x="3251" y="16515"/>
                  </a:lnTo>
                  <a:lnTo>
                    <a:pt x="3426" y="16559"/>
                  </a:lnTo>
                  <a:lnTo>
                    <a:pt x="3646" y="16603"/>
                  </a:lnTo>
                  <a:lnTo>
                    <a:pt x="3690" y="16823"/>
                  </a:lnTo>
                  <a:lnTo>
                    <a:pt x="3778" y="16998"/>
                  </a:lnTo>
                  <a:lnTo>
                    <a:pt x="3953" y="17042"/>
                  </a:lnTo>
                  <a:lnTo>
                    <a:pt x="4129" y="17130"/>
                  </a:lnTo>
                  <a:lnTo>
                    <a:pt x="4217" y="17306"/>
                  </a:lnTo>
                  <a:lnTo>
                    <a:pt x="4305" y="17482"/>
                  </a:lnTo>
                  <a:lnTo>
                    <a:pt x="4480" y="17569"/>
                  </a:lnTo>
                  <a:lnTo>
                    <a:pt x="4656" y="17613"/>
                  </a:lnTo>
                  <a:lnTo>
                    <a:pt x="4744" y="17789"/>
                  </a:lnTo>
                  <a:lnTo>
                    <a:pt x="4832" y="18009"/>
                  </a:lnTo>
                  <a:lnTo>
                    <a:pt x="5007" y="18053"/>
                  </a:lnTo>
                  <a:lnTo>
                    <a:pt x="5095" y="18097"/>
                  </a:lnTo>
                  <a:lnTo>
                    <a:pt x="5183" y="18009"/>
                  </a:lnTo>
                  <a:lnTo>
                    <a:pt x="17305" y="4920"/>
                  </a:lnTo>
                  <a:lnTo>
                    <a:pt x="17261" y="4876"/>
                  </a:lnTo>
                  <a:lnTo>
                    <a:pt x="17218" y="4657"/>
                  </a:lnTo>
                  <a:lnTo>
                    <a:pt x="17174" y="4657"/>
                  </a:lnTo>
                  <a:lnTo>
                    <a:pt x="16998" y="4613"/>
                  </a:lnTo>
                  <a:lnTo>
                    <a:pt x="16822" y="4525"/>
                  </a:lnTo>
                  <a:lnTo>
                    <a:pt x="16734" y="4349"/>
                  </a:lnTo>
                  <a:lnTo>
                    <a:pt x="16690" y="4173"/>
                  </a:lnTo>
                  <a:lnTo>
                    <a:pt x="16647" y="4173"/>
                  </a:lnTo>
                  <a:lnTo>
                    <a:pt x="16471" y="4086"/>
                  </a:lnTo>
                  <a:lnTo>
                    <a:pt x="16295" y="4042"/>
                  </a:lnTo>
                  <a:lnTo>
                    <a:pt x="16251" y="3866"/>
                  </a:lnTo>
                  <a:lnTo>
                    <a:pt x="16163" y="3646"/>
                  </a:lnTo>
                  <a:lnTo>
                    <a:pt x="15944" y="3602"/>
                  </a:lnTo>
                  <a:lnTo>
                    <a:pt x="15768" y="3558"/>
                  </a:lnTo>
                  <a:lnTo>
                    <a:pt x="15724" y="3339"/>
                  </a:lnTo>
                  <a:lnTo>
                    <a:pt x="15636" y="3163"/>
                  </a:lnTo>
                  <a:lnTo>
                    <a:pt x="15461" y="3075"/>
                  </a:lnTo>
                  <a:lnTo>
                    <a:pt x="15241" y="3031"/>
                  </a:lnTo>
                  <a:lnTo>
                    <a:pt x="15197" y="2856"/>
                  </a:lnTo>
                  <a:lnTo>
                    <a:pt x="15109" y="2680"/>
                  </a:lnTo>
                  <a:lnTo>
                    <a:pt x="15109" y="2636"/>
                  </a:lnTo>
                  <a:lnTo>
                    <a:pt x="14934" y="2592"/>
                  </a:lnTo>
                  <a:lnTo>
                    <a:pt x="14758" y="2548"/>
                  </a:lnTo>
                  <a:lnTo>
                    <a:pt x="14670" y="2329"/>
                  </a:lnTo>
                  <a:lnTo>
                    <a:pt x="14582" y="2153"/>
                  </a:lnTo>
                  <a:lnTo>
                    <a:pt x="14407" y="2109"/>
                  </a:lnTo>
                  <a:lnTo>
                    <a:pt x="14231" y="2021"/>
                  </a:lnTo>
                  <a:lnTo>
                    <a:pt x="14143" y="1846"/>
                  </a:lnTo>
                  <a:lnTo>
                    <a:pt x="14055" y="1670"/>
                  </a:lnTo>
                  <a:lnTo>
                    <a:pt x="13880" y="1582"/>
                  </a:lnTo>
                  <a:lnTo>
                    <a:pt x="13704" y="1538"/>
                  </a:lnTo>
                  <a:lnTo>
                    <a:pt x="13616" y="1362"/>
                  </a:lnTo>
                  <a:lnTo>
                    <a:pt x="13572" y="1143"/>
                  </a:lnTo>
                  <a:lnTo>
                    <a:pt x="13528" y="1143"/>
                  </a:lnTo>
                  <a:lnTo>
                    <a:pt x="13352" y="1099"/>
                  </a:lnTo>
                  <a:lnTo>
                    <a:pt x="13177" y="1011"/>
                  </a:lnTo>
                  <a:lnTo>
                    <a:pt x="13089" y="835"/>
                  </a:lnTo>
                  <a:lnTo>
                    <a:pt x="13045" y="660"/>
                  </a:lnTo>
                  <a:lnTo>
                    <a:pt x="13001" y="660"/>
                  </a:lnTo>
                  <a:lnTo>
                    <a:pt x="12825" y="572"/>
                  </a:lnTo>
                  <a:lnTo>
                    <a:pt x="12650" y="528"/>
                  </a:lnTo>
                  <a:lnTo>
                    <a:pt x="12562" y="352"/>
                  </a:lnTo>
                  <a:lnTo>
                    <a:pt x="12518" y="133"/>
                  </a:lnTo>
                  <a:lnTo>
                    <a:pt x="12298" y="89"/>
                  </a:lnTo>
                  <a:lnTo>
                    <a:pt x="12123" y="1"/>
                  </a:lnTo>
                  <a:close/>
                </a:path>
              </a:pathLst>
            </a:custGeom>
            <a:solidFill>
              <a:srgbClr val="FF66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" name="Google Shape;7365;p47">
              <a:extLst>
                <a:ext uri="{FF2B5EF4-FFF2-40B4-BE49-F238E27FC236}">
                  <a16:creationId xmlns="" xmlns:a16="http://schemas.microsoft.com/office/drawing/2014/main" id="{4147AEE1-B051-4D3D-9905-C3CED06C7B30}"/>
                </a:ext>
              </a:extLst>
            </p:cNvPr>
            <p:cNvSpPr/>
            <p:nvPr/>
          </p:nvSpPr>
          <p:spPr>
            <a:xfrm>
              <a:off x="6122626" y="3788905"/>
              <a:ext cx="985447" cy="1030488"/>
            </a:xfrm>
            <a:custGeom>
              <a:avLst/>
              <a:gdLst/>
              <a:ahLst/>
              <a:cxnLst/>
              <a:rect l="l" t="t" r="r" b="b"/>
              <a:pathLst>
                <a:path w="17306" h="18097" extrusionOk="0">
                  <a:moveTo>
                    <a:pt x="12123" y="1"/>
                  </a:moveTo>
                  <a:lnTo>
                    <a:pt x="0" y="13177"/>
                  </a:lnTo>
                  <a:lnTo>
                    <a:pt x="44" y="13265"/>
                  </a:lnTo>
                  <a:lnTo>
                    <a:pt x="132" y="13485"/>
                  </a:lnTo>
                  <a:lnTo>
                    <a:pt x="308" y="13529"/>
                  </a:lnTo>
                  <a:lnTo>
                    <a:pt x="483" y="13617"/>
                  </a:lnTo>
                  <a:lnTo>
                    <a:pt x="571" y="13792"/>
                  </a:lnTo>
                  <a:lnTo>
                    <a:pt x="659" y="13968"/>
                  </a:lnTo>
                  <a:lnTo>
                    <a:pt x="835" y="14056"/>
                  </a:lnTo>
                  <a:lnTo>
                    <a:pt x="1011" y="14100"/>
                  </a:lnTo>
                  <a:lnTo>
                    <a:pt x="1098" y="14275"/>
                  </a:lnTo>
                  <a:lnTo>
                    <a:pt x="1142" y="14495"/>
                  </a:lnTo>
                  <a:lnTo>
                    <a:pt x="1186" y="14495"/>
                  </a:lnTo>
                  <a:lnTo>
                    <a:pt x="1362" y="14539"/>
                  </a:lnTo>
                  <a:lnTo>
                    <a:pt x="1538" y="14627"/>
                  </a:lnTo>
                  <a:lnTo>
                    <a:pt x="1625" y="14802"/>
                  </a:lnTo>
                  <a:lnTo>
                    <a:pt x="1669" y="14978"/>
                  </a:lnTo>
                  <a:lnTo>
                    <a:pt x="1713" y="14978"/>
                  </a:lnTo>
                  <a:lnTo>
                    <a:pt x="1889" y="15066"/>
                  </a:lnTo>
                  <a:lnTo>
                    <a:pt x="2065" y="15110"/>
                  </a:lnTo>
                  <a:lnTo>
                    <a:pt x="2109" y="15286"/>
                  </a:lnTo>
                  <a:lnTo>
                    <a:pt x="2196" y="15461"/>
                  </a:lnTo>
                  <a:lnTo>
                    <a:pt x="2196" y="15505"/>
                  </a:lnTo>
                  <a:lnTo>
                    <a:pt x="2416" y="15549"/>
                  </a:lnTo>
                  <a:lnTo>
                    <a:pt x="2592" y="15593"/>
                  </a:lnTo>
                  <a:lnTo>
                    <a:pt x="2636" y="15813"/>
                  </a:lnTo>
                  <a:lnTo>
                    <a:pt x="2723" y="15988"/>
                  </a:lnTo>
                  <a:lnTo>
                    <a:pt x="2899" y="16032"/>
                  </a:lnTo>
                  <a:lnTo>
                    <a:pt x="3119" y="16120"/>
                  </a:lnTo>
                  <a:lnTo>
                    <a:pt x="3163" y="16296"/>
                  </a:lnTo>
                  <a:lnTo>
                    <a:pt x="3251" y="16471"/>
                  </a:lnTo>
                  <a:lnTo>
                    <a:pt x="3251" y="16515"/>
                  </a:lnTo>
                  <a:lnTo>
                    <a:pt x="3426" y="16559"/>
                  </a:lnTo>
                  <a:lnTo>
                    <a:pt x="3646" y="16603"/>
                  </a:lnTo>
                  <a:lnTo>
                    <a:pt x="3690" y="16823"/>
                  </a:lnTo>
                  <a:lnTo>
                    <a:pt x="3778" y="16998"/>
                  </a:lnTo>
                  <a:lnTo>
                    <a:pt x="3953" y="17042"/>
                  </a:lnTo>
                  <a:lnTo>
                    <a:pt x="4129" y="17130"/>
                  </a:lnTo>
                  <a:lnTo>
                    <a:pt x="4217" y="17306"/>
                  </a:lnTo>
                  <a:lnTo>
                    <a:pt x="4305" y="17482"/>
                  </a:lnTo>
                  <a:lnTo>
                    <a:pt x="4480" y="17569"/>
                  </a:lnTo>
                  <a:lnTo>
                    <a:pt x="4656" y="17613"/>
                  </a:lnTo>
                  <a:lnTo>
                    <a:pt x="4744" y="17789"/>
                  </a:lnTo>
                  <a:lnTo>
                    <a:pt x="4832" y="18009"/>
                  </a:lnTo>
                  <a:lnTo>
                    <a:pt x="5007" y="18053"/>
                  </a:lnTo>
                  <a:lnTo>
                    <a:pt x="5095" y="18097"/>
                  </a:lnTo>
                  <a:lnTo>
                    <a:pt x="5183" y="18009"/>
                  </a:lnTo>
                  <a:lnTo>
                    <a:pt x="17305" y="4920"/>
                  </a:lnTo>
                  <a:lnTo>
                    <a:pt x="17261" y="4876"/>
                  </a:lnTo>
                  <a:lnTo>
                    <a:pt x="17218" y="4657"/>
                  </a:lnTo>
                  <a:lnTo>
                    <a:pt x="17174" y="4657"/>
                  </a:lnTo>
                  <a:lnTo>
                    <a:pt x="16998" y="4613"/>
                  </a:lnTo>
                  <a:lnTo>
                    <a:pt x="16822" y="4525"/>
                  </a:lnTo>
                  <a:lnTo>
                    <a:pt x="16734" y="4349"/>
                  </a:lnTo>
                  <a:lnTo>
                    <a:pt x="16690" y="4173"/>
                  </a:lnTo>
                  <a:lnTo>
                    <a:pt x="16647" y="4173"/>
                  </a:lnTo>
                  <a:lnTo>
                    <a:pt x="16471" y="4086"/>
                  </a:lnTo>
                  <a:lnTo>
                    <a:pt x="16295" y="4042"/>
                  </a:lnTo>
                  <a:lnTo>
                    <a:pt x="16251" y="3866"/>
                  </a:lnTo>
                  <a:lnTo>
                    <a:pt x="16163" y="3646"/>
                  </a:lnTo>
                  <a:lnTo>
                    <a:pt x="15944" y="3602"/>
                  </a:lnTo>
                  <a:lnTo>
                    <a:pt x="15768" y="3558"/>
                  </a:lnTo>
                  <a:lnTo>
                    <a:pt x="15724" y="3339"/>
                  </a:lnTo>
                  <a:lnTo>
                    <a:pt x="15636" y="3163"/>
                  </a:lnTo>
                  <a:lnTo>
                    <a:pt x="15461" y="3075"/>
                  </a:lnTo>
                  <a:lnTo>
                    <a:pt x="15241" y="3031"/>
                  </a:lnTo>
                  <a:lnTo>
                    <a:pt x="15197" y="2856"/>
                  </a:lnTo>
                  <a:lnTo>
                    <a:pt x="15109" y="2680"/>
                  </a:lnTo>
                  <a:lnTo>
                    <a:pt x="15109" y="2636"/>
                  </a:lnTo>
                  <a:lnTo>
                    <a:pt x="14934" y="2592"/>
                  </a:lnTo>
                  <a:lnTo>
                    <a:pt x="14758" y="2548"/>
                  </a:lnTo>
                  <a:lnTo>
                    <a:pt x="14670" y="2329"/>
                  </a:lnTo>
                  <a:lnTo>
                    <a:pt x="14582" y="2153"/>
                  </a:lnTo>
                  <a:lnTo>
                    <a:pt x="14407" y="2109"/>
                  </a:lnTo>
                  <a:lnTo>
                    <a:pt x="14231" y="2021"/>
                  </a:lnTo>
                  <a:lnTo>
                    <a:pt x="14143" y="1846"/>
                  </a:lnTo>
                  <a:lnTo>
                    <a:pt x="14055" y="1670"/>
                  </a:lnTo>
                  <a:lnTo>
                    <a:pt x="13880" y="1582"/>
                  </a:lnTo>
                  <a:lnTo>
                    <a:pt x="13704" y="1538"/>
                  </a:lnTo>
                  <a:lnTo>
                    <a:pt x="13616" y="1362"/>
                  </a:lnTo>
                  <a:lnTo>
                    <a:pt x="13572" y="1143"/>
                  </a:lnTo>
                  <a:lnTo>
                    <a:pt x="13528" y="1143"/>
                  </a:lnTo>
                  <a:lnTo>
                    <a:pt x="13352" y="1099"/>
                  </a:lnTo>
                  <a:lnTo>
                    <a:pt x="13177" y="1011"/>
                  </a:lnTo>
                  <a:lnTo>
                    <a:pt x="13089" y="835"/>
                  </a:lnTo>
                  <a:lnTo>
                    <a:pt x="13045" y="660"/>
                  </a:lnTo>
                  <a:lnTo>
                    <a:pt x="13001" y="660"/>
                  </a:lnTo>
                  <a:lnTo>
                    <a:pt x="12825" y="572"/>
                  </a:lnTo>
                  <a:lnTo>
                    <a:pt x="12650" y="528"/>
                  </a:lnTo>
                  <a:lnTo>
                    <a:pt x="12562" y="352"/>
                  </a:lnTo>
                  <a:lnTo>
                    <a:pt x="12518" y="133"/>
                  </a:lnTo>
                  <a:lnTo>
                    <a:pt x="12298" y="89"/>
                  </a:lnTo>
                  <a:lnTo>
                    <a:pt x="12123" y="1"/>
                  </a:lnTo>
                  <a:close/>
                </a:path>
              </a:pathLst>
            </a:custGeom>
            <a:solidFill>
              <a:srgbClr val="FF66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59" name="Google Shape;7366;p47">
              <a:extLst>
                <a:ext uri="{FF2B5EF4-FFF2-40B4-BE49-F238E27FC236}">
                  <a16:creationId xmlns="" xmlns:a16="http://schemas.microsoft.com/office/drawing/2014/main" id="{AD221D7C-E44F-4DD5-9CF7-B20231C20375}"/>
                </a:ext>
              </a:extLst>
            </p:cNvPr>
            <p:cNvGrpSpPr/>
            <p:nvPr/>
          </p:nvGrpSpPr>
          <p:grpSpPr>
            <a:xfrm>
              <a:off x="3082860" y="3899441"/>
              <a:ext cx="2978279" cy="175275"/>
              <a:chOff x="3998100" y="4633825"/>
              <a:chExt cx="2329875" cy="175275"/>
            </a:xfrm>
          </p:grpSpPr>
          <p:sp>
            <p:nvSpPr>
              <p:cNvPr id="60" name="Google Shape;7367;p47">
                <a:extLst>
                  <a:ext uri="{FF2B5EF4-FFF2-40B4-BE49-F238E27FC236}">
                    <a16:creationId xmlns="" xmlns:a16="http://schemas.microsoft.com/office/drawing/2014/main" id="{20B23D91-EE1C-4065-A66C-2AFFCAB739A8}"/>
                  </a:ext>
                </a:extLst>
              </p:cNvPr>
              <p:cNvSpPr/>
              <p:nvPr/>
            </p:nvSpPr>
            <p:spPr>
              <a:xfrm>
                <a:off x="4853875" y="4633825"/>
                <a:ext cx="1023725" cy="161150"/>
              </a:xfrm>
              <a:custGeom>
                <a:avLst/>
                <a:gdLst/>
                <a:ahLst/>
                <a:cxnLst/>
                <a:rect l="l" t="t" r="r" b="b"/>
                <a:pathLst>
                  <a:path w="40949" h="6446" extrusionOk="0">
                    <a:moveTo>
                      <a:pt x="2449" y="524"/>
                    </a:moveTo>
                    <a:lnTo>
                      <a:pt x="2993" y="545"/>
                    </a:lnTo>
                    <a:cubicBezTo>
                      <a:pt x="3055" y="629"/>
                      <a:pt x="3097" y="629"/>
                      <a:pt x="3160" y="566"/>
                    </a:cubicBezTo>
                    <a:cubicBezTo>
                      <a:pt x="3641" y="503"/>
                      <a:pt x="4123" y="503"/>
                      <a:pt x="4583" y="587"/>
                    </a:cubicBezTo>
                    <a:cubicBezTo>
                      <a:pt x="4646" y="670"/>
                      <a:pt x="4667" y="775"/>
                      <a:pt x="4729" y="796"/>
                    </a:cubicBezTo>
                    <a:cubicBezTo>
                      <a:pt x="4897" y="838"/>
                      <a:pt x="4918" y="691"/>
                      <a:pt x="4939" y="587"/>
                    </a:cubicBezTo>
                    <a:cubicBezTo>
                      <a:pt x="5587" y="503"/>
                      <a:pt x="6257" y="503"/>
                      <a:pt x="6905" y="587"/>
                    </a:cubicBezTo>
                    <a:cubicBezTo>
                      <a:pt x="7261" y="984"/>
                      <a:pt x="7428" y="984"/>
                      <a:pt x="7784" y="587"/>
                    </a:cubicBezTo>
                    <a:cubicBezTo>
                      <a:pt x="8600" y="503"/>
                      <a:pt x="9437" y="503"/>
                      <a:pt x="10274" y="608"/>
                    </a:cubicBezTo>
                    <a:cubicBezTo>
                      <a:pt x="10316" y="670"/>
                      <a:pt x="10337" y="796"/>
                      <a:pt x="10400" y="817"/>
                    </a:cubicBezTo>
                    <a:cubicBezTo>
                      <a:pt x="10567" y="859"/>
                      <a:pt x="10588" y="712"/>
                      <a:pt x="10630" y="608"/>
                    </a:cubicBezTo>
                    <a:lnTo>
                      <a:pt x="10985" y="608"/>
                    </a:lnTo>
                    <a:cubicBezTo>
                      <a:pt x="11237" y="963"/>
                      <a:pt x="11278" y="963"/>
                      <a:pt x="11509" y="587"/>
                    </a:cubicBezTo>
                    <a:cubicBezTo>
                      <a:pt x="12157" y="524"/>
                      <a:pt x="12806" y="524"/>
                      <a:pt x="13454" y="587"/>
                    </a:cubicBezTo>
                    <a:cubicBezTo>
                      <a:pt x="13747" y="1005"/>
                      <a:pt x="13852" y="1005"/>
                      <a:pt x="14166" y="587"/>
                    </a:cubicBezTo>
                    <a:cubicBezTo>
                      <a:pt x="14752" y="524"/>
                      <a:pt x="15338" y="503"/>
                      <a:pt x="15944" y="545"/>
                    </a:cubicBezTo>
                    <a:cubicBezTo>
                      <a:pt x="16154" y="817"/>
                      <a:pt x="16488" y="712"/>
                      <a:pt x="16760" y="817"/>
                    </a:cubicBezTo>
                    <a:cubicBezTo>
                      <a:pt x="17032" y="942"/>
                      <a:pt x="17263" y="775"/>
                      <a:pt x="17346" y="461"/>
                    </a:cubicBezTo>
                    <a:cubicBezTo>
                      <a:pt x="18120" y="357"/>
                      <a:pt x="18895" y="315"/>
                      <a:pt x="19669" y="378"/>
                    </a:cubicBezTo>
                    <a:cubicBezTo>
                      <a:pt x="19711" y="419"/>
                      <a:pt x="19773" y="482"/>
                      <a:pt x="19815" y="482"/>
                    </a:cubicBezTo>
                    <a:cubicBezTo>
                      <a:pt x="21029" y="503"/>
                      <a:pt x="22221" y="503"/>
                      <a:pt x="23435" y="524"/>
                    </a:cubicBezTo>
                    <a:cubicBezTo>
                      <a:pt x="23602" y="524"/>
                      <a:pt x="23707" y="398"/>
                      <a:pt x="23728" y="252"/>
                    </a:cubicBezTo>
                    <a:cubicBezTo>
                      <a:pt x="24084" y="168"/>
                      <a:pt x="24439" y="168"/>
                      <a:pt x="24795" y="231"/>
                    </a:cubicBezTo>
                    <a:cubicBezTo>
                      <a:pt x="25025" y="629"/>
                      <a:pt x="25088" y="629"/>
                      <a:pt x="25318" y="252"/>
                    </a:cubicBezTo>
                    <a:lnTo>
                      <a:pt x="26030" y="189"/>
                    </a:lnTo>
                    <a:cubicBezTo>
                      <a:pt x="26553" y="524"/>
                      <a:pt x="27159" y="294"/>
                      <a:pt x="27703" y="461"/>
                    </a:cubicBezTo>
                    <a:cubicBezTo>
                      <a:pt x="27871" y="503"/>
                      <a:pt x="27955" y="252"/>
                      <a:pt x="27996" y="85"/>
                    </a:cubicBezTo>
                    <a:cubicBezTo>
                      <a:pt x="28227" y="1"/>
                      <a:pt x="28478" y="22"/>
                      <a:pt x="28708" y="106"/>
                    </a:cubicBezTo>
                    <a:cubicBezTo>
                      <a:pt x="29147" y="503"/>
                      <a:pt x="29691" y="503"/>
                      <a:pt x="30235" y="398"/>
                    </a:cubicBezTo>
                    <a:cubicBezTo>
                      <a:pt x="30256" y="398"/>
                      <a:pt x="30277" y="294"/>
                      <a:pt x="30298" y="252"/>
                    </a:cubicBezTo>
                    <a:lnTo>
                      <a:pt x="30821" y="252"/>
                    </a:lnTo>
                    <a:cubicBezTo>
                      <a:pt x="31198" y="650"/>
                      <a:pt x="31428" y="650"/>
                      <a:pt x="31867" y="273"/>
                    </a:cubicBezTo>
                    <a:lnTo>
                      <a:pt x="32913" y="357"/>
                    </a:lnTo>
                    <a:cubicBezTo>
                      <a:pt x="33018" y="524"/>
                      <a:pt x="33144" y="566"/>
                      <a:pt x="33269" y="378"/>
                    </a:cubicBezTo>
                    <a:cubicBezTo>
                      <a:pt x="34169" y="357"/>
                      <a:pt x="35048" y="378"/>
                      <a:pt x="35947" y="440"/>
                    </a:cubicBezTo>
                    <a:cubicBezTo>
                      <a:pt x="36010" y="712"/>
                      <a:pt x="36198" y="712"/>
                      <a:pt x="36429" y="712"/>
                    </a:cubicBezTo>
                    <a:cubicBezTo>
                      <a:pt x="36784" y="712"/>
                      <a:pt x="37161" y="670"/>
                      <a:pt x="37475" y="775"/>
                    </a:cubicBezTo>
                    <a:cubicBezTo>
                      <a:pt x="37893" y="942"/>
                      <a:pt x="37621" y="1403"/>
                      <a:pt x="37726" y="1717"/>
                    </a:cubicBezTo>
                    <a:cubicBezTo>
                      <a:pt x="37768" y="1800"/>
                      <a:pt x="37830" y="1863"/>
                      <a:pt x="37914" y="1884"/>
                    </a:cubicBezTo>
                    <a:cubicBezTo>
                      <a:pt x="38040" y="1884"/>
                      <a:pt x="38144" y="1800"/>
                      <a:pt x="38165" y="1675"/>
                    </a:cubicBezTo>
                    <a:cubicBezTo>
                      <a:pt x="38186" y="1591"/>
                      <a:pt x="38186" y="1486"/>
                      <a:pt x="38144" y="1403"/>
                    </a:cubicBezTo>
                    <a:cubicBezTo>
                      <a:pt x="37977" y="984"/>
                      <a:pt x="38270" y="880"/>
                      <a:pt x="38563" y="817"/>
                    </a:cubicBezTo>
                    <a:cubicBezTo>
                      <a:pt x="38939" y="712"/>
                      <a:pt x="39253" y="942"/>
                      <a:pt x="39483" y="1403"/>
                    </a:cubicBezTo>
                    <a:cubicBezTo>
                      <a:pt x="39651" y="1821"/>
                      <a:pt x="39944" y="2156"/>
                      <a:pt x="40341" y="2344"/>
                    </a:cubicBezTo>
                    <a:cubicBezTo>
                      <a:pt x="40927" y="2595"/>
                      <a:pt x="40948" y="2721"/>
                      <a:pt x="40781" y="3453"/>
                    </a:cubicBezTo>
                    <a:cubicBezTo>
                      <a:pt x="39776" y="3328"/>
                      <a:pt x="39776" y="3349"/>
                      <a:pt x="40069" y="4165"/>
                    </a:cubicBezTo>
                    <a:cubicBezTo>
                      <a:pt x="39295" y="4290"/>
                      <a:pt x="39295" y="4290"/>
                      <a:pt x="38939" y="4039"/>
                    </a:cubicBezTo>
                    <a:cubicBezTo>
                      <a:pt x="38521" y="3704"/>
                      <a:pt x="38207" y="3746"/>
                      <a:pt x="37893" y="4207"/>
                    </a:cubicBezTo>
                    <a:cubicBezTo>
                      <a:pt x="37454" y="4834"/>
                      <a:pt x="37328" y="4834"/>
                      <a:pt x="36847" y="4290"/>
                    </a:cubicBezTo>
                    <a:cubicBezTo>
                      <a:pt x="36742" y="4186"/>
                      <a:pt x="36659" y="4060"/>
                      <a:pt x="36491" y="4144"/>
                    </a:cubicBezTo>
                    <a:cubicBezTo>
                      <a:pt x="36345" y="4186"/>
                      <a:pt x="36282" y="4374"/>
                      <a:pt x="36366" y="4499"/>
                    </a:cubicBezTo>
                    <a:cubicBezTo>
                      <a:pt x="36450" y="4751"/>
                      <a:pt x="36491" y="5023"/>
                      <a:pt x="36470" y="5295"/>
                    </a:cubicBezTo>
                    <a:lnTo>
                      <a:pt x="35947" y="5315"/>
                    </a:lnTo>
                    <a:cubicBezTo>
                      <a:pt x="35843" y="5169"/>
                      <a:pt x="35654" y="5106"/>
                      <a:pt x="35487" y="5169"/>
                    </a:cubicBezTo>
                    <a:cubicBezTo>
                      <a:pt x="34525" y="5420"/>
                      <a:pt x="33541" y="5295"/>
                      <a:pt x="32558" y="5336"/>
                    </a:cubicBezTo>
                    <a:cubicBezTo>
                      <a:pt x="32348" y="5336"/>
                      <a:pt x="32160" y="5336"/>
                      <a:pt x="32056" y="5567"/>
                    </a:cubicBezTo>
                    <a:lnTo>
                      <a:pt x="31700" y="5608"/>
                    </a:lnTo>
                    <a:cubicBezTo>
                      <a:pt x="31679" y="5504"/>
                      <a:pt x="31658" y="5399"/>
                      <a:pt x="31512" y="5399"/>
                    </a:cubicBezTo>
                    <a:cubicBezTo>
                      <a:pt x="31386" y="5399"/>
                      <a:pt x="31365" y="5525"/>
                      <a:pt x="31344" y="5629"/>
                    </a:cubicBezTo>
                    <a:lnTo>
                      <a:pt x="30988" y="5671"/>
                    </a:lnTo>
                    <a:cubicBezTo>
                      <a:pt x="30737" y="5441"/>
                      <a:pt x="30361" y="5441"/>
                      <a:pt x="30110" y="5671"/>
                    </a:cubicBezTo>
                    <a:lnTo>
                      <a:pt x="29754" y="5650"/>
                    </a:lnTo>
                    <a:cubicBezTo>
                      <a:pt x="29712" y="5504"/>
                      <a:pt x="29649" y="5357"/>
                      <a:pt x="29482" y="5357"/>
                    </a:cubicBezTo>
                    <a:lnTo>
                      <a:pt x="27536" y="5357"/>
                    </a:lnTo>
                    <a:cubicBezTo>
                      <a:pt x="27369" y="5357"/>
                      <a:pt x="27306" y="5504"/>
                      <a:pt x="27285" y="5671"/>
                    </a:cubicBezTo>
                    <a:cubicBezTo>
                      <a:pt x="26574" y="5859"/>
                      <a:pt x="25862" y="5922"/>
                      <a:pt x="25130" y="5839"/>
                    </a:cubicBezTo>
                    <a:cubicBezTo>
                      <a:pt x="25025" y="5671"/>
                      <a:pt x="24900" y="5671"/>
                      <a:pt x="24795" y="5839"/>
                    </a:cubicBezTo>
                    <a:cubicBezTo>
                      <a:pt x="24565" y="5880"/>
                      <a:pt x="24314" y="5880"/>
                      <a:pt x="24084" y="5818"/>
                    </a:cubicBezTo>
                    <a:cubicBezTo>
                      <a:pt x="24000" y="5336"/>
                      <a:pt x="23644" y="5211"/>
                      <a:pt x="23309" y="5399"/>
                    </a:cubicBezTo>
                    <a:cubicBezTo>
                      <a:pt x="22912" y="5629"/>
                      <a:pt x="22682" y="5483"/>
                      <a:pt x="22347" y="5315"/>
                    </a:cubicBezTo>
                    <a:cubicBezTo>
                      <a:pt x="21803" y="5064"/>
                      <a:pt x="21217" y="4751"/>
                      <a:pt x="20673" y="5357"/>
                    </a:cubicBezTo>
                    <a:cubicBezTo>
                      <a:pt x="20548" y="5504"/>
                      <a:pt x="20359" y="5504"/>
                      <a:pt x="20192" y="5504"/>
                    </a:cubicBezTo>
                    <a:cubicBezTo>
                      <a:pt x="19669" y="5546"/>
                      <a:pt x="19167" y="5253"/>
                      <a:pt x="18623" y="5462"/>
                    </a:cubicBezTo>
                    <a:cubicBezTo>
                      <a:pt x="18476" y="5525"/>
                      <a:pt x="18330" y="5336"/>
                      <a:pt x="18246" y="5169"/>
                    </a:cubicBezTo>
                    <a:cubicBezTo>
                      <a:pt x="18016" y="4730"/>
                      <a:pt x="17723" y="4771"/>
                      <a:pt x="17346" y="4960"/>
                    </a:cubicBezTo>
                    <a:cubicBezTo>
                      <a:pt x="17179" y="5064"/>
                      <a:pt x="16928" y="5064"/>
                      <a:pt x="16781" y="5190"/>
                    </a:cubicBezTo>
                    <a:cubicBezTo>
                      <a:pt x="16447" y="5441"/>
                      <a:pt x="16028" y="5504"/>
                      <a:pt x="15631" y="5357"/>
                    </a:cubicBezTo>
                    <a:cubicBezTo>
                      <a:pt x="14814" y="5085"/>
                      <a:pt x="13936" y="5106"/>
                      <a:pt x="13141" y="5441"/>
                    </a:cubicBezTo>
                    <a:cubicBezTo>
                      <a:pt x="12701" y="5608"/>
                      <a:pt x="12220" y="5671"/>
                      <a:pt x="11760" y="5587"/>
                    </a:cubicBezTo>
                    <a:cubicBezTo>
                      <a:pt x="11237" y="5525"/>
                      <a:pt x="11069" y="5755"/>
                      <a:pt x="10965" y="6173"/>
                    </a:cubicBezTo>
                    <a:lnTo>
                      <a:pt x="10441" y="6173"/>
                    </a:lnTo>
                    <a:cubicBezTo>
                      <a:pt x="10169" y="5587"/>
                      <a:pt x="9960" y="6069"/>
                      <a:pt x="9730" y="6194"/>
                    </a:cubicBezTo>
                    <a:cubicBezTo>
                      <a:pt x="9040" y="6194"/>
                      <a:pt x="8328" y="6215"/>
                      <a:pt x="7617" y="6194"/>
                    </a:cubicBezTo>
                    <a:cubicBezTo>
                      <a:pt x="6236" y="6173"/>
                      <a:pt x="4855" y="6445"/>
                      <a:pt x="3474" y="6362"/>
                    </a:cubicBezTo>
                    <a:cubicBezTo>
                      <a:pt x="3244" y="6341"/>
                      <a:pt x="3014" y="6404"/>
                      <a:pt x="2783" y="6278"/>
                    </a:cubicBezTo>
                    <a:cubicBezTo>
                      <a:pt x="2825" y="5943"/>
                      <a:pt x="2721" y="5546"/>
                      <a:pt x="3223" y="5420"/>
                    </a:cubicBezTo>
                    <a:cubicBezTo>
                      <a:pt x="3537" y="5357"/>
                      <a:pt x="3390" y="5127"/>
                      <a:pt x="3265" y="4939"/>
                    </a:cubicBezTo>
                    <a:cubicBezTo>
                      <a:pt x="3202" y="4834"/>
                      <a:pt x="3202" y="4709"/>
                      <a:pt x="3348" y="4646"/>
                    </a:cubicBezTo>
                    <a:cubicBezTo>
                      <a:pt x="3453" y="4604"/>
                      <a:pt x="3599" y="4646"/>
                      <a:pt x="3641" y="4771"/>
                    </a:cubicBezTo>
                    <a:cubicBezTo>
                      <a:pt x="3725" y="4918"/>
                      <a:pt x="3662" y="5148"/>
                      <a:pt x="3830" y="5253"/>
                    </a:cubicBezTo>
                    <a:cubicBezTo>
                      <a:pt x="3976" y="5357"/>
                      <a:pt x="4248" y="5587"/>
                      <a:pt x="4353" y="5315"/>
                    </a:cubicBezTo>
                    <a:cubicBezTo>
                      <a:pt x="4499" y="4876"/>
                      <a:pt x="4959" y="5023"/>
                      <a:pt x="5190" y="4730"/>
                    </a:cubicBezTo>
                    <a:cubicBezTo>
                      <a:pt x="5336" y="4520"/>
                      <a:pt x="5545" y="4625"/>
                      <a:pt x="5692" y="4834"/>
                    </a:cubicBezTo>
                    <a:cubicBezTo>
                      <a:pt x="5796" y="5002"/>
                      <a:pt x="5901" y="5169"/>
                      <a:pt x="6048" y="5336"/>
                    </a:cubicBezTo>
                    <a:cubicBezTo>
                      <a:pt x="6257" y="5546"/>
                      <a:pt x="6654" y="5587"/>
                      <a:pt x="6696" y="5378"/>
                    </a:cubicBezTo>
                    <a:cubicBezTo>
                      <a:pt x="6759" y="5169"/>
                      <a:pt x="6822" y="5148"/>
                      <a:pt x="7010" y="5127"/>
                    </a:cubicBezTo>
                    <a:cubicBezTo>
                      <a:pt x="7282" y="5106"/>
                      <a:pt x="7575" y="5064"/>
                      <a:pt x="7889" y="5023"/>
                    </a:cubicBezTo>
                    <a:cubicBezTo>
                      <a:pt x="7763" y="5357"/>
                      <a:pt x="7533" y="5713"/>
                      <a:pt x="8140" y="5650"/>
                    </a:cubicBezTo>
                    <a:cubicBezTo>
                      <a:pt x="8349" y="5629"/>
                      <a:pt x="8558" y="5922"/>
                      <a:pt x="8768" y="5650"/>
                    </a:cubicBezTo>
                    <a:cubicBezTo>
                      <a:pt x="8412" y="4876"/>
                      <a:pt x="8412" y="4876"/>
                      <a:pt x="9207" y="4876"/>
                    </a:cubicBezTo>
                    <a:cubicBezTo>
                      <a:pt x="9228" y="4876"/>
                      <a:pt x="9270" y="4792"/>
                      <a:pt x="9291" y="4751"/>
                    </a:cubicBezTo>
                    <a:cubicBezTo>
                      <a:pt x="8914" y="4499"/>
                      <a:pt x="8914" y="4499"/>
                      <a:pt x="8642" y="4499"/>
                    </a:cubicBezTo>
                    <a:cubicBezTo>
                      <a:pt x="8119" y="4520"/>
                      <a:pt x="7638" y="4520"/>
                      <a:pt x="7177" y="4227"/>
                    </a:cubicBezTo>
                    <a:cubicBezTo>
                      <a:pt x="6864" y="4018"/>
                      <a:pt x="6487" y="3976"/>
                      <a:pt x="6152" y="4123"/>
                    </a:cubicBezTo>
                    <a:cubicBezTo>
                      <a:pt x="5859" y="4227"/>
                      <a:pt x="5566" y="4248"/>
                      <a:pt x="5273" y="4207"/>
                    </a:cubicBezTo>
                    <a:cubicBezTo>
                      <a:pt x="5148" y="4207"/>
                      <a:pt x="5043" y="4123"/>
                      <a:pt x="5022" y="4018"/>
                    </a:cubicBezTo>
                    <a:cubicBezTo>
                      <a:pt x="4980" y="3893"/>
                      <a:pt x="5022" y="3767"/>
                      <a:pt x="5148" y="3725"/>
                    </a:cubicBezTo>
                    <a:cubicBezTo>
                      <a:pt x="5503" y="3516"/>
                      <a:pt x="5817" y="3223"/>
                      <a:pt x="6340" y="3432"/>
                    </a:cubicBezTo>
                    <a:cubicBezTo>
                      <a:pt x="6696" y="3579"/>
                      <a:pt x="7136" y="3600"/>
                      <a:pt x="7449" y="3809"/>
                    </a:cubicBezTo>
                    <a:cubicBezTo>
                      <a:pt x="7617" y="3663"/>
                      <a:pt x="7659" y="3411"/>
                      <a:pt x="7575" y="3370"/>
                    </a:cubicBezTo>
                    <a:cubicBezTo>
                      <a:pt x="6989" y="3119"/>
                      <a:pt x="6822" y="2135"/>
                      <a:pt x="5922" y="2428"/>
                    </a:cubicBezTo>
                    <a:cubicBezTo>
                      <a:pt x="5671" y="2491"/>
                      <a:pt x="5483" y="2323"/>
                      <a:pt x="5294" y="2156"/>
                    </a:cubicBezTo>
                    <a:cubicBezTo>
                      <a:pt x="5127" y="1989"/>
                      <a:pt x="4918" y="1821"/>
                      <a:pt x="4771" y="1968"/>
                    </a:cubicBezTo>
                    <a:cubicBezTo>
                      <a:pt x="4374" y="2302"/>
                      <a:pt x="3976" y="2177"/>
                      <a:pt x="3537" y="2135"/>
                    </a:cubicBezTo>
                    <a:cubicBezTo>
                      <a:pt x="3286" y="2093"/>
                      <a:pt x="1716" y="1821"/>
                      <a:pt x="1549" y="1696"/>
                    </a:cubicBezTo>
                    <a:cubicBezTo>
                      <a:pt x="1214" y="1445"/>
                      <a:pt x="838" y="1277"/>
                      <a:pt x="419" y="1214"/>
                    </a:cubicBezTo>
                    <a:cubicBezTo>
                      <a:pt x="63" y="1173"/>
                      <a:pt x="1" y="963"/>
                      <a:pt x="1" y="670"/>
                    </a:cubicBezTo>
                    <a:cubicBezTo>
                      <a:pt x="440" y="670"/>
                      <a:pt x="879" y="691"/>
                      <a:pt x="1319" y="670"/>
                    </a:cubicBezTo>
                    <a:cubicBezTo>
                      <a:pt x="1758" y="650"/>
                      <a:pt x="2114" y="838"/>
                      <a:pt x="2449" y="524"/>
                    </a:cubicBezTo>
                    <a:close/>
                    <a:moveTo>
                      <a:pt x="9772" y="4792"/>
                    </a:moveTo>
                    <a:cubicBezTo>
                      <a:pt x="9730" y="4960"/>
                      <a:pt x="9814" y="5148"/>
                      <a:pt x="10002" y="5211"/>
                    </a:cubicBezTo>
                    <a:cubicBezTo>
                      <a:pt x="10128" y="5295"/>
                      <a:pt x="10316" y="5211"/>
                      <a:pt x="10358" y="5064"/>
                    </a:cubicBezTo>
                    <a:cubicBezTo>
                      <a:pt x="10462" y="4730"/>
                      <a:pt x="10609" y="4646"/>
                      <a:pt x="10985" y="4688"/>
                    </a:cubicBezTo>
                    <a:cubicBezTo>
                      <a:pt x="11362" y="4751"/>
                      <a:pt x="11697" y="4499"/>
                      <a:pt x="11739" y="4123"/>
                    </a:cubicBezTo>
                    <a:cubicBezTo>
                      <a:pt x="11760" y="4018"/>
                      <a:pt x="11843" y="3893"/>
                      <a:pt x="11739" y="3788"/>
                    </a:cubicBezTo>
                    <a:cubicBezTo>
                      <a:pt x="11655" y="3704"/>
                      <a:pt x="11509" y="3704"/>
                      <a:pt x="11425" y="3788"/>
                    </a:cubicBezTo>
                    <a:cubicBezTo>
                      <a:pt x="11132" y="4144"/>
                      <a:pt x="10818" y="4039"/>
                      <a:pt x="10483" y="3914"/>
                    </a:cubicBezTo>
                    <a:cubicBezTo>
                      <a:pt x="10190" y="3830"/>
                      <a:pt x="9960" y="3914"/>
                      <a:pt x="9918" y="4269"/>
                    </a:cubicBezTo>
                    <a:cubicBezTo>
                      <a:pt x="9877" y="4458"/>
                      <a:pt x="9835" y="4625"/>
                      <a:pt x="9772" y="4792"/>
                    </a:cubicBezTo>
                    <a:close/>
                    <a:moveTo>
                      <a:pt x="39023" y="2282"/>
                    </a:moveTo>
                    <a:cubicBezTo>
                      <a:pt x="39149" y="2261"/>
                      <a:pt x="39295" y="2240"/>
                      <a:pt x="39295" y="2093"/>
                    </a:cubicBezTo>
                    <a:cubicBezTo>
                      <a:pt x="39295" y="1947"/>
                      <a:pt x="39170" y="1821"/>
                      <a:pt x="39023" y="1821"/>
                    </a:cubicBezTo>
                    <a:cubicBezTo>
                      <a:pt x="38877" y="1800"/>
                      <a:pt x="38730" y="1926"/>
                      <a:pt x="38730" y="2072"/>
                    </a:cubicBezTo>
                    <a:cubicBezTo>
                      <a:pt x="38730" y="2261"/>
                      <a:pt x="38877" y="2282"/>
                      <a:pt x="39023" y="2282"/>
                    </a:cubicBezTo>
                    <a:close/>
                    <a:moveTo>
                      <a:pt x="19711" y="942"/>
                    </a:moveTo>
                    <a:cubicBezTo>
                      <a:pt x="19606" y="942"/>
                      <a:pt x="19522" y="1026"/>
                      <a:pt x="19522" y="1110"/>
                    </a:cubicBezTo>
                    <a:cubicBezTo>
                      <a:pt x="19501" y="1361"/>
                      <a:pt x="19690" y="1403"/>
                      <a:pt x="19878" y="1403"/>
                    </a:cubicBezTo>
                    <a:cubicBezTo>
                      <a:pt x="19983" y="1403"/>
                      <a:pt x="20129" y="1340"/>
                      <a:pt x="20087" y="1214"/>
                    </a:cubicBezTo>
                    <a:cubicBezTo>
                      <a:pt x="20045" y="1005"/>
                      <a:pt x="19857" y="963"/>
                      <a:pt x="19711" y="942"/>
                    </a:cubicBezTo>
                    <a:close/>
                    <a:moveTo>
                      <a:pt x="18225" y="1863"/>
                    </a:moveTo>
                    <a:cubicBezTo>
                      <a:pt x="18225" y="1738"/>
                      <a:pt x="18162" y="1675"/>
                      <a:pt x="18079" y="1675"/>
                    </a:cubicBezTo>
                    <a:cubicBezTo>
                      <a:pt x="17974" y="1654"/>
                      <a:pt x="17911" y="1738"/>
                      <a:pt x="17911" y="1821"/>
                    </a:cubicBezTo>
                    <a:cubicBezTo>
                      <a:pt x="17911" y="1947"/>
                      <a:pt x="17953" y="2072"/>
                      <a:pt x="18100" y="2030"/>
                    </a:cubicBezTo>
                    <a:cubicBezTo>
                      <a:pt x="18162" y="2010"/>
                      <a:pt x="18183" y="1905"/>
                      <a:pt x="18225" y="1863"/>
                    </a:cubicBezTo>
                    <a:close/>
                    <a:moveTo>
                      <a:pt x="20485" y="1884"/>
                    </a:moveTo>
                    <a:lnTo>
                      <a:pt x="20317" y="1821"/>
                    </a:lnTo>
                    <a:cubicBezTo>
                      <a:pt x="20296" y="1884"/>
                      <a:pt x="20255" y="1947"/>
                      <a:pt x="20276" y="1968"/>
                    </a:cubicBezTo>
                    <a:cubicBezTo>
                      <a:pt x="20276" y="2010"/>
                      <a:pt x="20359" y="2010"/>
                      <a:pt x="20401" y="2051"/>
                    </a:cubicBezTo>
                    <a:cubicBezTo>
                      <a:pt x="20443" y="1989"/>
                      <a:pt x="20464" y="1926"/>
                      <a:pt x="20485" y="1884"/>
                    </a:cubicBezTo>
                    <a:close/>
                  </a:path>
                </a:pathLst>
              </a:custGeom>
              <a:solidFill>
                <a:schemeClr val="lt2">
                  <a:alpha val="339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7368;p47">
                <a:extLst>
                  <a:ext uri="{FF2B5EF4-FFF2-40B4-BE49-F238E27FC236}">
                    <a16:creationId xmlns="" xmlns:a16="http://schemas.microsoft.com/office/drawing/2014/main" id="{A752B4B5-48B6-4B97-8780-1235584C144A}"/>
                  </a:ext>
                </a:extLst>
              </p:cNvPr>
              <p:cNvSpPr/>
              <p:nvPr/>
            </p:nvSpPr>
            <p:spPr>
              <a:xfrm>
                <a:off x="4232975" y="4637500"/>
                <a:ext cx="852650" cy="163225"/>
              </a:xfrm>
              <a:custGeom>
                <a:avLst/>
                <a:gdLst/>
                <a:ahLst/>
                <a:cxnLst/>
                <a:rect l="l" t="t" r="r" b="b"/>
                <a:pathLst>
                  <a:path w="34106" h="6529" extrusionOk="0">
                    <a:moveTo>
                      <a:pt x="24816" y="544"/>
                    </a:moveTo>
                    <a:cubicBezTo>
                      <a:pt x="24816" y="837"/>
                      <a:pt x="24878" y="1026"/>
                      <a:pt x="25234" y="1088"/>
                    </a:cubicBezTo>
                    <a:cubicBezTo>
                      <a:pt x="25632" y="1130"/>
                      <a:pt x="26029" y="1298"/>
                      <a:pt x="26364" y="1570"/>
                    </a:cubicBezTo>
                    <a:cubicBezTo>
                      <a:pt x="26510" y="1674"/>
                      <a:pt x="28101" y="1967"/>
                      <a:pt x="28352" y="1988"/>
                    </a:cubicBezTo>
                    <a:cubicBezTo>
                      <a:pt x="28770" y="2051"/>
                      <a:pt x="29189" y="2176"/>
                      <a:pt x="29586" y="1821"/>
                    </a:cubicBezTo>
                    <a:cubicBezTo>
                      <a:pt x="29754" y="1674"/>
                      <a:pt x="29963" y="1883"/>
                      <a:pt x="30109" y="2030"/>
                    </a:cubicBezTo>
                    <a:cubicBezTo>
                      <a:pt x="30256" y="2176"/>
                      <a:pt x="30486" y="2365"/>
                      <a:pt x="30737" y="2281"/>
                    </a:cubicBezTo>
                    <a:cubicBezTo>
                      <a:pt x="31637" y="2009"/>
                      <a:pt x="31804" y="2972"/>
                      <a:pt x="32390" y="3244"/>
                    </a:cubicBezTo>
                    <a:cubicBezTo>
                      <a:pt x="32474" y="3285"/>
                      <a:pt x="32432" y="3516"/>
                      <a:pt x="32264" y="3662"/>
                    </a:cubicBezTo>
                    <a:cubicBezTo>
                      <a:pt x="31930" y="3474"/>
                      <a:pt x="31511" y="3432"/>
                      <a:pt x="31156" y="3306"/>
                    </a:cubicBezTo>
                    <a:cubicBezTo>
                      <a:pt x="30632" y="3097"/>
                      <a:pt x="30319" y="3369"/>
                      <a:pt x="29942" y="3578"/>
                    </a:cubicBezTo>
                    <a:cubicBezTo>
                      <a:pt x="29837" y="3641"/>
                      <a:pt x="29775" y="3767"/>
                      <a:pt x="29816" y="3871"/>
                    </a:cubicBezTo>
                    <a:cubicBezTo>
                      <a:pt x="29858" y="3997"/>
                      <a:pt x="29963" y="4060"/>
                      <a:pt x="30088" y="4060"/>
                    </a:cubicBezTo>
                    <a:cubicBezTo>
                      <a:pt x="30381" y="4122"/>
                      <a:pt x="30674" y="4101"/>
                      <a:pt x="30967" y="3997"/>
                    </a:cubicBezTo>
                    <a:cubicBezTo>
                      <a:pt x="31281" y="3850"/>
                      <a:pt x="31679" y="3892"/>
                      <a:pt x="31972" y="4101"/>
                    </a:cubicBezTo>
                    <a:cubicBezTo>
                      <a:pt x="32453" y="4394"/>
                      <a:pt x="32934" y="4373"/>
                      <a:pt x="33457" y="4352"/>
                    </a:cubicBezTo>
                    <a:cubicBezTo>
                      <a:pt x="33729" y="4352"/>
                      <a:pt x="33729" y="4332"/>
                      <a:pt x="34106" y="4624"/>
                    </a:cubicBezTo>
                    <a:cubicBezTo>
                      <a:pt x="34064" y="4666"/>
                      <a:pt x="34043" y="4750"/>
                      <a:pt x="34001" y="4750"/>
                    </a:cubicBezTo>
                    <a:cubicBezTo>
                      <a:pt x="33227" y="4729"/>
                      <a:pt x="33227" y="4729"/>
                      <a:pt x="33583" y="5524"/>
                    </a:cubicBezTo>
                    <a:cubicBezTo>
                      <a:pt x="33373" y="5754"/>
                      <a:pt x="33164" y="5482"/>
                      <a:pt x="32955" y="5524"/>
                    </a:cubicBezTo>
                    <a:cubicBezTo>
                      <a:pt x="32348" y="5587"/>
                      <a:pt x="32578" y="5231"/>
                      <a:pt x="32704" y="4896"/>
                    </a:cubicBezTo>
                    <a:cubicBezTo>
                      <a:pt x="32369" y="4938"/>
                      <a:pt x="32097" y="4980"/>
                      <a:pt x="31804" y="4980"/>
                    </a:cubicBezTo>
                    <a:cubicBezTo>
                      <a:pt x="31637" y="4980"/>
                      <a:pt x="31574" y="4980"/>
                      <a:pt x="31511" y="5252"/>
                    </a:cubicBezTo>
                    <a:cubicBezTo>
                      <a:pt x="31448" y="5503"/>
                      <a:pt x="31051" y="5399"/>
                      <a:pt x="30863" y="5189"/>
                    </a:cubicBezTo>
                    <a:cubicBezTo>
                      <a:pt x="30716" y="5043"/>
                      <a:pt x="30591" y="4876"/>
                      <a:pt x="30486" y="4708"/>
                    </a:cubicBezTo>
                    <a:cubicBezTo>
                      <a:pt x="30339" y="4499"/>
                      <a:pt x="30151" y="4394"/>
                      <a:pt x="29984" y="4604"/>
                    </a:cubicBezTo>
                    <a:cubicBezTo>
                      <a:pt x="29775" y="4896"/>
                      <a:pt x="29293" y="4729"/>
                      <a:pt x="29147" y="5189"/>
                    </a:cubicBezTo>
                    <a:cubicBezTo>
                      <a:pt x="29063" y="5440"/>
                      <a:pt x="28791" y="5231"/>
                      <a:pt x="28624" y="5106"/>
                    </a:cubicBezTo>
                    <a:cubicBezTo>
                      <a:pt x="28477" y="5001"/>
                      <a:pt x="28540" y="4792"/>
                      <a:pt x="28456" y="4624"/>
                    </a:cubicBezTo>
                    <a:cubicBezTo>
                      <a:pt x="28394" y="4520"/>
                      <a:pt x="28268" y="4457"/>
                      <a:pt x="28163" y="4520"/>
                    </a:cubicBezTo>
                    <a:cubicBezTo>
                      <a:pt x="28017" y="4562"/>
                      <a:pt x="28017" y="4687"/>
                      <a:pt x="28080" y="4813"/>
                    </a:cubicBezTo>
                    <a:cubicBezTo>
                      <a:pt x="28205" y="4980"/>
                      <a:pt x="28352" y="5210"/>
                      <a:pt x="28038" y="5294"/>
                    </a:cubicBezTo>
                    <a:cubicBezTo>
                      <a:pt x="27515" y="5420"/>
                      <a:pt x="27640" y="5796"/>
                      <a:pt x="27598" y="6131"/>
                    </a:cubicBezTo>
                    <a:lnTo>
                      <a:pt x="26029" y="6089"/>
                    </a:lnTo>
                    <a:cubicBezTo>
                      <a:pt x="25841" y="5650"/>
                      <a:pt x="25841" y="5650"/>
                      <a:pt x="25318" y="6047"/>
                    </a:cubicBezTo>
                    <a:lnTo>
                      <a:pt x="24795" y="6068"/>
                    </a:lnTo>
                    <a:cubicBezTo>
                      <a:pt x="24669" y="5880"/>
                      <a:pt x="24565" y="5880"/>
                      <a:pt x="24439" y="6068"/>
                    </a:cubicBezTo>
                    <a:lnTo>
                      <a:pt x="24083" y="6047"/>
                    </a:lnTo>
                    <a:cubicBezTo>
                      <a:pt x="24041" y="5775"/>
                      <a:pt x="23895" y="5671"/>
                      <a:pt x="23644" y="5754"/>
                    </a:cubicBezTo>
                    <a:cubicBezTo>
                      <a:pt x="23184" y="5964"/>
                      <a:pt x="22744" y="5943"/>
                      <a:pt x="22389" y="5545"/>
                    </a:cubicBezTo>
                    <a:cubicBezTo>
                      <a:pt x="22284" y="5420"/>
                      <a:pt x="22117" y="5336"/>
                      <a:pt x="21991" y="5440"/>
                    </a:cubicBezTo>
                    <a:cubicBezTo>
                      <a:pt x="21656" y="5733"/>
                      <a:pt x="21091" y="5712"/>
                      <a:pt x="20882" y="6236"/>
                    </a:cubicBezTo>
                    <a:lnTo>
                      <a:pt x="19480" y="6257"/>
                    </a:lnTo>
                    <a:cubicBezTo>
                      <a:pt x="19355" y="6068"/>
                      <a:pt x="19229" y="6068"/>
                      <a:pt x="19104" y="6257"/>
                    </a:cubicBezTo>
                    <a:lnTo>
                      <a:pt x="18769" y="6257"/>
                    </a:lnTo>
                    <a:cubicBezTo>
                      <a:pt x="18539" y="5985"/>
                      <a:pt x="18350" y="5985"/>
                      <a:pt x="18225" y="6340"/>
                    </a:cubicBezTo>
                    <a:cubicBezTo>
                      <a:pt x="17827" y="6445"/>
                      <a:pt x="17388" y="6466"/>
                      <a:pt x="16990" y="6403"/>
                    </a:cubicBezTo>
                    <a:cubicBezTo>
                      <a:pt x="16865" y="6005"/>
                      <a:pt x="16802" y="5503"/>
                      <a:pt x="16216" y="5985"/>
                    </a:cubicBezTo>
                    <a:cubicBezTo>
                      <a:pt x="16091" y="6089"/>
                      <a:pt x="15944" y="5964"/>
                      <a:pt x="15798" y="5964"/>
                    </a:cubicBezTo>
                    <a:cubicBezTo>
                      <a:pt x="15546" y="5964"/>
                      <a:pt x="15588" y="6173"/>
                      <a:pt x="15567" y="6340"/>
                    </a:cubicBezTo>
                    <a:cubicBezTo>
                      <a:pt x="15274" y="6424"/>
                      <a:pt x="14961" y="6424"/>
                      <a:pt x="14668" y="6340"/>
                    </a:cubicBezTo>
                    <a:cubicBezTo>
                      <a:pt x="14479" y="5943"/>
                      <a:pt x="14228" y="6026"/>
                      <a:pt x="13977" y="6257"/>
                    </a:cubicBezTo>
                    <a:cubicBezTo>
                      <a:pt x="12847" y="6319"/>
                      <a:pt x="11717" y="6298"/>
                      <a:pt x="10609" y="6194"/>
                    </a:cubicBezTo>
                    <a:cubicBezTo>
                      <a:pt x="10567" y="5838"/>
                      <a:pt x="10211" y="5880"/>
                      <a:pt x="10002" y="5754"/>
                    </a:cubicBezTo>
                    <a:cubicBezTo>
                      <a:pt x="9374" y="5399"/>
                      <a:pt x="9269" y="5461"/>
                      <a:pt x="9186" y="6236"/>
                    </a:cubicBezTo>
                    <a:cubicBezTo>
                      <a:pt x="8244" y="6529"/>
                      <a:pt x="7303" y="6382"/>
                      <a:pt x="6340" y="6361"/>
                    </a:cubicBezTo>
                    <a:cubicBezTo>
                      <a:pt x="6361" y="6005"/>
                      <a:pt x="6884" y="6131"/>
                      <a:pt x="6884" y="5733"/>
                    </a:cubicBezTo>
                    <a:cubicBezTo>
                      <a:pt x="6884" y="5294"/>
                      <a:pt x="7240" y="5064"/>
                      <a:pt x="7554" y="4855"/>
                    </a:cubicBezTo>
                    <a:cubicBezTo>
                      <a:pt x="7847" y="4708"/>
                      <a:pt x="8077" y="4478"/>
                      <a:pt x="8244" y="4185"/>
                    </a:cubicBezTo>
                    <a:cubicBezTo>
                      <a:pt x="8391" y="3871"/>
                      <a:pt x="8265" y="3348"/>
                      <a:pt x="8035" y="3327"/>
                    </a:cubicBezTo>
                    <a:cubicBezTo>
                      <a:pt x="7658" y="3306"/>
                      <a:pt x="7847" y="3704"/>
                      <a:pt x="7658" y="3829"/>
                    </a:cubicBezTo>
                    <a:cubicBezTo>
                      <a:pt x="7637" y="3850"/>
                      <a:pt x="7596" y="3829"/>
                      <a:pt x="7512" y="3850"/>
                    </a:cubicBezTo>
                    <a:cubicBezTo>
                      <a:pt x="7344" y="3557"/>
                      <a:pt x="7282" y="3160"/>
                      <a:pt x="6905" y="2972"/>
                    </a:cubicBezTo>
                    <a:cubicBezTo>
                      <a:pt x="6800" y="2909"/>
                      <a:pt x="6717" y="2783"/>
                      <a:pt x="6759" y="2679"/>
                    </a:cubicBezTo>
                    <a:cubicBezTo>
                      <a:pt x="6989" y="2218"/>
                      <a:pt x="6549" y="1904"/>
                      <a:pt x="6528" y="1507"/>
                    </a:cubicBezTo>
                    <a:cubicBezTo>
                      <a:pt x="6528" y="1256"/>
                      <a:pt x="6445" y="984"/>
                      <a:pt x="6131" y="1005"/>
                    </a:cubicBezTo>
                    <a:cubicBezTo>
                      <a:pt x="5838" y="1047"/>
                      <a:pt x="5712" y="1256"/>
                      <a:pt x="5691" y="1570"/>
                    </a:cubicBezTo>
                    <a:cubicBezTo>
                      <a:pt x="5587" y="2030"/>
                      <a:pt x="5545" y="2511"/>
                      <a:pt x="5545" y="2972"/>
                    </a:cubicBezTo>
                    <a:cubicBezTo>
                      <a:pt x="4457" y="3034"/>
                      <a:pt x="4101" y="2030"/>
                      <a:pt x="3369" y="1591"/>
                    </a:cubicBezTo>
                    <a:cubicBezTo>
                      <a:pt x="3160" y="1465"/>
                      <a:pt x="3118" y="1067"/>
                      <a:pt x="2720" y="1235"/>
                    </a:cubicBezTo>
                    <a:cubicBezTo>
                      <a:pt x="2386" y="1381"/>
                      <a:pt x="2114" y="1026"/>
                      <a:pt x="1779" y="1151"/>
                    </a:cubicBezTo>
                    <a:cubicBezTo>
                      <a:pt x="1695" y="1172"/>
                      <a:pt x="1590" y="1235"/>
                      <a:pt x="1632" y="1319"/>
                    </a:cubicBezTo>
                    <a:cubicBezTo>
                      <a:pt x="1758" y="1695"/>
                      <a:pt x="1590" y="2030"/>
                      <a:pt x="1465" y="2344"/>
                    </a:cubicBezTo>
                    <a:cubicBezTo>
                      <a:pt x="1298" y="2762"/>
                      <a:pt x="1800" y="2972"/>
                      <a:pt x="1821" y="3327"/>
                    </a:cubicBezTo>
                    <a:cubicBezTo>
                      <a:pt x="942" y="3432"/>
                      <a:pt x="544" y="2783"/>
                      <a:pt x="0" y="2323"/>
                    </a:cubicBezTo>
                    <a:cubicBezTo>
                      <a:pt x="565" y="1863"/>
                      <a:pt x="607" y="1339"/>
                      <a:pt x="230" y="754"/>
                    </a:cubicBezTo>
                    <a:cubicBezTo>
                      <a:pt x="189" y="628"/>
                      <a:pt x="147" y="523"/>
                      <a:pt x="147" y="398"/>
                    </a:cubicBezTo>
                    <a:cubicBezTo>
                      <a:pt x="314" y="398"/>
                      <a:pt x="523" y="440"/>
                      <a:pt x="670" y="251"/>
                    </a:cubicBezTo>
                    <a:lnTo>
                      <a:pt x="1381" y="210"/>
                    </a:lnTo>
                    <a:cubicBezTo>
                      <a:pt x="1904" y="691"/>
                      <a:pt x="2909" y="670"/>
                      <a:pt x="3683" y="147"/>
                    </a:cubicBezTo>
                    <a:cubicBezTo>
                      <a:pt x="4457" y="21"/>
                      <a:pt x="5231" y="0"/>
                      <a:pt x="6005" y="126"/>
                    </a:cubicBezTo>
                    <a:cubicBezTo>
                      <a:pt x="6319" y="565"/>
                      <a:pt x="6675" y="461"/>
                      <a:pt x="7052" y="231"/>
                    </a:cubicBezTo>
                    <a:lnTo>
                      <a:pt x="7951" y="293"/>
                    </a:lnTo>
                    <a:cubicBezTo>
                      <a:pt x="8202" y="670"/>
                      <a:pt x="8244" y="670"/>
                      <a:pt x="8474" y="293"/>
                    </a:cubicBezTo>
                    <a:lnTo>
                      <a:pt x="8851" y="251"/>
                    </a:lnTo>
                    <a:lnTo>
                      <a:pt x="9730" y="754"/>
                    </a:lnTo>
                    <a:cubicBezTo>
                      <a:pt x="10253" y="900"/>
                      <a:pt x="10776" y="984"/>
                      <a:pt x="11132" y="419"/>
                    </a:cubicBezTo>
                    <a:cubicBezTo>
                      <a:pt x="11278" y="419"/>
                      <a:pt x="11404" y="377"/>
                      <a:pt x="11487" y="251"/>
                    </a:cubicBezTo>
                    <a:lnTo>
                      <a:pt x="11843" y="293"/>
                    </a:lnTo>
                    <a:cubicBezTo>
                      <a:pt x="11927" y="649"/>
                      <a:pt x="12241" y="586"/>
                      <a:pt x="12492" y="586"/>
                    </a:cubicBezTo>
                    <a:lnTo>
                      <a:pt x="15212" y="586"/>
                    </a:lnTo>
                    <a:cubicBezTo>
                      <a:pt x="15254" y="837"/>
                      <a:pt x="15107" y="1235"/>
                      <a:pt x="15337" y="1339"/>
                    </a:cubicBezTo>
                    <a:cubicBezTo>
                      <a:pt x="15798" y="1528"/>
                      <a:pt x="16216" y="1904"/>
                      <a:pt x="16781" y="1821"/>
                    </a:cubicBezTo>
                    <a:cubicBezTo>
                      <a:pt x="16907" y="1800"/>
                      <a:pt x="17032" y="1800"/>
                      <a:pt x="17074" y="1674"/>
                    </a:cubicBezTo>
                    <a:cubicBezTo>
                      <a:pt x="17116" y="1486"/>
                      <a:pt x="16990" y="1402"/>
                      <a:pt x="16844" y="1339"/>
                    </a:cubicBezTo>
                    <a:cubicBezTo>
                      <a:pt x="16739" y="1298"/>
                      <a:pt x="16614" y="1298"/>
                      <a:pt x="16509" y="1298"/>
                    </a:cubicBezTo>
                    <a:cubicBezTo>
                      <a:pt x="16028" y="1298"/>
                      <a:pt x="15902" y="984"/>
                      <a:pt x="15923" y="586"/>
                    </a:cubicBezTo>
                    <a:cubicBezTo>
                      <a:pt x="16342" y="607"/>
                      <a:pt x="16760" y="544"/>
                      <a:pt x="17179" y="419"/>
                    </a:cubicBezTo>
                    <a:cubicBezTo>
                      <a:pt x="17137" y="921"/>
                      <a:pt x="17471" y="1088"/>
                      <a:pt x="17869" y="1088"/>
                    </a:cubicBezTo>
                    <a:cubicBezTo>
                      <a:pt x="18287" y="1067"/>
                      <a:pt x="18706" y="1193"/>
                      <a:pt x="19041" y="1465"/>
                    </a:cubicBezTo>
                    <a:cubicBezTo>
                      <a:pt x="18999" y="1088"/>
                      <a:pt x="18978" y="837"/>
                      <a:pt x="18936" y="586"/>
                    </a:cubicBezTo>
                    <a:cubicBezTo>
                      <a:pt x="19145" y="586"/>
                      <a:pt x="19355" y="607"/>
                      <a:pt x="19480" y="377"/>
                    </a:cubicBezTo>
                    <a:lnTo>
                      <a:pt x="20171" y="377"/>
                    </a:lnTo>
                    <a:cubicBezTo>
                      <a:pt x="20233" y="795"/>
                      <a:pt x="20568" y="837"/>
                      <a:pt x="20861" y="942"/>
                    </a:cubicBezTo>
                    <a:cubicBezTo>
                      <a:pt x="21489" y="1151"/>
                      <a:pt x="22158" y="1130"/>
                      <a:pt x="22765" y="1402"/>
                    </a:cubicBezTo>
                    <a:cubicBezTo>
                      <a:pt x="23330" y="1653"/>
                      <a:pt x="23665" y="1339"/>
                      <a:pt x="23728" y="586"/>
                    </a:cubicBezTo>
                    <a:lnTo>
                      <a:pt x="23916" y="356"/>
                    </a:lnTo>
                    <a:lnTo>
                      <a:pt x="24418" y="356"/>
                    </a:lnTo>
                    <a:cubicBezTo>
                      <a:pt x="24502" y="503"/>
                      <a:pt x="24669" y="565"/>
                      <a:pt x="24816" y="544"/>
                    </a:cubicBezTo>
                    <a:close/>
                    <a:moveTo>
                      <a:pt x="9207" y="3871"/>
                    </a:moveTo>
                    <a:cubicBezTo>
                      <a:pt x="9416" y="3892"/>
                      <a:pt x="9541" y="3788"/>
                      <a:pt x="9541" y="3641"/>
                    </a:cubicBezTo>
                    <a:cubicBezTo>
                      <a:pt x="9541" y="3411"/>
                      <a:pt x="9374" y="3244"/>
                      <a:pt x="9165" y="3223"/>
                    </a:cubicBezTo>
                    <a:cubicBezTo>
                      <a:pt x="9018" y="3181"/>
                      <a:pt x="8872" y="3306"/>
                      <a:pt x="8893" y="3474"/>
                    </a:cubicBezTo>
                    <a:cubicBezTo>
                      <a:pt x="8872" y="3662"/>
                      <a:pt x="8997" y="3850"/>
                      <a:pt x="9207" y="3871"/>
                    </a:cubicBezTo>
                    <a:close/>
                    <a:moveTo>
                      <a:pt x="7386" y="1109"/>
                    </a:moveTo>
                    <a:cubicBezTo>
                      <a:pt x="7386" y="984"/>
                      <a:pt x="7261" y="900"/>
                      <a:pt x="7156" y="921"/>
                    </a:cubicBezTo>
                    <a:cubicBezTo>
                      <a:pt x="7031" y="921"/>
                      <a:pt x="6926" y="1026"/>
                      <a:pt x="6947" y="1151"/>
                    </a:cubicBezTo>
                    <a:cubicBezTo>
                      <a:pt x="6926" y="1319"/>
                      <a:pt x="7072" y="1423"/>
                      <a:pt x="7240" y="1381"/>
                    </a:cubicBezTo>
                    <a:cubicBezTo>
                      <a:pt x="7365" y="1360"/>
                      <a:pt x="7407" y="1256"/>
                      <a:pt x="7386" y="1130"/>
                    </a:cubicBezTo>
                    <a:close/>
                    <a:moveTo>
                      <a:pt x="24209" y="4206"/>
                    </a:moveTo>
                    <a:cubicBezTo>
                      <a:pt x="24167" y="4185"/>
                      <a:pt x="24104" y="4143"/>
                      <a:pt x="24062" y="4143"/>
                    </a:cubicBezTo>
                    <a:cubicBezTo>
                      <a:pt x="24041" y="4164"/>
                      <a:pt x="24021" y="4248"/>
                      <a:pt x="24000" y="4290"/>
                    </a:cubicBezTo>
                    <a:cubicBezTo>
                      <a:pt x="24041" y="4311"/>
                      <a:pt x="24104" y="4352"/>
                      <a:pt x="24146" y="4352"/>
                    </a:cubicBezTo>
                    <a:cubicBezTo>
                      <a:pt x="24188" y="4332"/>
                      <a:pt x="24188" y="4269"/>
                      <a:pt x="24209" y="4227"/>
                    </a:cubicBezTo>
                    <a:close/>
                    <a:moveTo>
                      <a:pt x="21028" y="1381"/>
                    </a:moveTo>
                    <a:cubicBezTo>
                      <a:pt x="20966" y="1339"/>
                      <a:pt x="20903" y="1298"/>
                      <a:pt x="20882" y="1319"/>
                    </a:cubicBezTo>
                    <a:cubicBezTo>
                      <a:pt x="20840" y="1319"/>
                      <a:pt x="20840" y="1402"/>
                      <a:pt x="20798" y="1465"/>
                    </a:cubicBezTo>
                    <a:cubicBezTo>
                      <a:pt x="20861" y="1486"/>
                      <a:pt x="20924" y="1528"/>
                      <a:pt x="20945" y="1507"/>
                    </a:cubicBezTo>
                    <a:cubicBezTo>
                      <a:pt x="20987" y="1486"/>
                      <a:pt x="21008" y="1423"/>
                      <a:pt x="21028" y="1381"/>
                    </a:cubicBezTo>
                    <a:close/>
                  </a:path>
                </a:pathLst>
              </a:custGeom>
              <a:solidFill>
                <a:schemeClr val="lt2">
                  <a:alpha val="339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7369;p47">
                <a:extLst>
                  <a:ext uri="{FF2B5EF4-FFF2-40B4-BE49-F238E27FC236}">
                    <a16:creationId xmlns="" xmlns:a16="http://schemas.microsoft.com/office/drawing/2014/main" id="{DFC0F112-A106-46C4-A134-A9D4537F5A6D}"/>
                  </a:ext>
                </a:extLst>
              </p:cNvPr>
              <p:cNvSpPr/>
              <p:nvPr/>
            </p:nvSpPr>
            <p:spPr>
              <a:xfrm>
                <a:off x="5753075" y="4641150"/>
                <a:ext cx="574900" cy="128200"/>
              </a:xfrm>
              <a:custGeom>
                <a:avLst/>
                <a:gdLst/>
                <a:ahLst/>
                <a:cxnLst/>
                <a:rect l="l" t="t" r="r" b="b"/>
                <a:pathLst>
                  <a:path w="22996" h="5128" extrusionOk="0">
                    <a:moveTo>
                      <a:pt x="544" y="4960"/>
                    </a:moveTo>
                    <a:cubicBezTo>
                      <a:pt x="565" y="4688"/>
                      <a:pt x="523" y="4416"/>
                      <a:pt x="419" y="4186"/>
                    </a:cubicBezTo>
                    <a:cubicBezTo>
                      <a:pt x="335" y="4039"/>
                      <a:pt x="398" y="3872"/>
                      <a:pt x="544" y="3809"/>
                    </a:cubicBezTo>
                    <a:cubicBezTo>
                      <a:pt x="712" y="3746"/>
                      <a:pt x="816" y="3851"/>
                      <a:pt x="900" y="3976"/>
                    </a:cubicBezTo>
                    <a:cubicBezTo>
                      <a:pt x="1381" y="4520"/>
                      <a:pt x="1528" y="4499"/>
                      <a:pt x="1946" y="3893"/>
                    </a:cubicBezTo>
                    <a:cubicBezTo>
                      <a:pt x="2281" y="3432"/>
                      <a:pt x="2574" y="3390"/>
                      <a:pt x="2992" y="3704"/>
                    </a:cubicBezTo>
                    <a:cubicBezTo>
                      <a:pt x="3348" y="3976"/>
                      <a:pt x="3348" y="3976"/>
                      <a:pt x="4143" y="3851"/>
                    </a:cubicBezTo>
                    <a:cubicBezTo>
                      <a:pt x="3829" y="3014"/>
                      <a:pt x="3850" y="3014"/>
                      <a:pt x="4855" y="3139"/>
                    </a:cubicBezTo>
                    <a:cubicBezTo>
                      <a:pt x="5001" y="2386"/>
                      <a:pt x="4980" y="2261"/>
                      <a:pt x="4415" y="2009"/>
                    </a:cubicBezTo>
                    <a:cubicBezTo>
                      <a:pt x="4018" y="1821"/>
                      <a:pt x="3704" y="1486"/>
                      <a:pt x="3557" y="1089"/>
                    </a:cubicBezTo>
                    <a:cubicBezTo>
                      <a:pt x="3327" y="608"/>
                      <a:pt x="2992" y="398"/>
                      <a:pt x="2637" y="503"/>
                    </a:cubicBezTo>
                    <a:cubicBezTo>
                      <a:pt x="2323" y="587"/>
                      <a:pt x="2030" y="670"/>
                      <a:pt x="2218" y="1089"/>
                    </a:cubicBezTo>
                    <a:cubicBezTo>
                      <a:pt x="2239" y="1173"/>
                      <a:pt x="2260" y="1256"/>
                      <a:pt x="2239" y="1361"/>
                    </a:cubicBezTo>
                    <a:cubicBezTo>
                      <a:pt x="2218" y="1465"/>
                      <a:pt x="2093" y="1549"/>
                      <a:pt x="1967" y="1549"/>
                    </a:cubicBezTo>
                    <a:cubicBezTo>
                      <a:pt x="1883" y="1528"/>
                      <a:pt x="1821" y="1465"/>
                      <a:pt x="1800" y="1403"/>
                    </a:cubicBezTo>
                    <a:cubicBezTo>
                      <a:pt x="1674" y="1089"/>
                      <a:pt x="1967" y="608"/>
                      <a:pt x="1528" y="461"/>
                    </a:cubicBezTo>
                    <a:cubicBezTo>
                      <a:pt x="1214" y="336"/>
                      <a:pt x="837" y="398"/>
                      <a:pt x="482" y="398"/>
                    </a:cubicBezTo>
                    <a:cubicBezTo>
                      <a:pt x="272" y="398"/>
                      <a:pt x="63" y="377"/>
                      <a:pt x="0" y="126"/>
                    </a:cubicBezTo>
                    <a:cubicBezTo>
                      <a:pt x="2072" y="22"/>
                      <a:pt x="4143" y="64"/>
                      <a:pt x="6215" y="64"/>
                    </a:cubicBezTo>
                    <a:cubicBezTo>
                      <a:pt x="7449" y="1"/>
                      <a:pt x="8684" y="22"/>
                      <a:pt x="9939" y="105"/>
                    </a:cubicBezTo>
                    <a:cubicBezTo>
                      <a:pt x="11320" y="252"/>
                      <a:pt x="12701" y="126"/>
                      <a:pt x="14082" y="377"/>
                    </a:cubicBezTo>
                    <a:cubicBezTo>
                      <a:pt x="14375" y="419"/>
                      <a:pt x="14668" y="419"/>
                      <a:pt x="14961" y="398"/>
                    </a:cubicBezTo>
                    <a:cubicBezTo>
                      <a:pt x="16572" y="398"/>
                      <a:pt x="18204" y="524"/>
                      <a:pt x="19815" y="733"/>
                    </a:cubicBezTo>
                    <a:cubicBezTo>
                      <a:pt x="20066" y="796"/>
                      <a:pt x="20338" y="796"/>
                      <a:pt x="20589" y="775"/>
                    </a:cubicBezTo>
                    <a:cubicBezTo>
                      <a:pt x="21426" y="629"/>
                      <a:pt x="22054" y="1026"/>
                      <a:pt x="22702" y="1486"/>
                    </a:cubicBezTo>
                    <a:cubicBezTo>
                      <a:pt x="22995" y="1675"/>
                      <a:pt x="22933" y="1863"/>
                      <a:pt x="22870" y="2156"/>
                    </a:cubicBezTo>
                    <a:cubicBezTo>
                      <a:pt x="22807" y="2428"/>
                      <a:pt x="22828" y="2805"/>
                      <a:pt x="22430" y="2805"/>
                    </a:cubicBezTo>
                    <a:cubicBezTo>
                      <a:pt x="22054" y="2846"/>
                      <a:pt x="21656" y="2993"/>
                      <a:pt x="21321" y="3181"/>
                    </a:cubicBezTo>
                    <a:cubicBezTo>
                      <a:pt x="21133" y="3286"/>
                      <a:pt x="20945" y="3349"/>
                      <a:pt x="20736" y="3349"/>
                    </a:cubicBezTo>
                    <a:cubicBezTo>
                      <a:pt x="19689" y="3244"/>
                      <a:pt x="18727" y="3788"/>
                      <a:pt x="17681" y="3746"/>
                    </a:cubicBezTo>
                    <a:cubicBezTo>
                      <a:pt x="17555" y="3725"/>
                      <a:pt x="17451" y="3746"/>
                      <a:pt x="17346" y="3809"/>
                    </a:cubicBezTo>
                    <a:cubicBezTo>
                      <a:pt x="16321" y="4541"/>
                      <a:pt x="15170" y="4248"/>
                      <a:pt x="14082" y="4227"/>
                    </a:cubicBezTo>
                    <a:cubicBezTo>
                      <a:pt x="13391" y="4186"/>
                      <a:pt x="12680" y="4186"/>
                      <a:pt x="11990" y="4269"/>
                    </a:cubicBezTo>
                    <a:cubicBezTo>
                      <a:pt x="11006" y="4395"/>
                      <a:pt x="10002" y="4227"/>
                      <a:pt x="9018" y="4458"/>
                    </a:cubicBezTo>
                    <a:cubicBezTo>
                      <a:pt x="7951" y="4709"/>
                      <a:pt x="6842" y="4667"/>
                      <a:pt x="5775" y="4730"/>
                    </a:cubicBezTo>
                    <a:cubicBezTo>
                      <a:pt x="4018" y="4855"/>
                      <a:pt x="2281" y="5127"/>
                      <a:pt x="544" y="4960"/>
                    </a:cubicBezTo>
                    <a:close/>
                  </a:path>
                </a:pathLst>
              </a:custGeom>
              <a:solidFill>
                <a:schemeClr val="lt2">
                  <a:alpha val="339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7370;p47">
                <a:extLst>
                  <a:ext uri="{FF2B5EF4-FFF2-40B4-BE49-F238E27FC236}">
                    <a16:creationId xmlns="" xmlns:a16="http://schemas.microsoft.com/office/drawing/2014/main" id="{DA806207-B69A-4B8A-B8BD-973EEABB7F1A}"/>
                  </a:ext>
                </a:extLst>
              </p:cNvPr>
              <p:cNvSpPr/>
              <p:nvPr/>
            </p:nvSpPr>
            <p:spPr>
              <a:xfrm>
                <a:off x="3998100" y="4643250"/>
                <a:ext cx="445175" cy="158525"/>
              </a:xfrm>
              <a:custGeom>
                <a:avLst/>
                <a:gdLst/>
                <a:ahLst/>
                <a:cxnLst/>
                <a:rect l="l" t="t" r="r" b="b"/>
                <a:pathLst>
                  <a:path w="17807" h="6341" extrusionOk="0">
                    <a:moveTo>
                      <a:pt x="9563" y="147"/>
                    </a:moveTo>
                    <a:cubicBezTo>
                      <a:pt x="9563" y="252"/>
                      <a:pt x="9604" y="377"/>
                      <a:pt x="9646" y="482"/>
                    </a:cubicBezTo>
                    <a:cubicBezTo>
                      <a:pt x="10023" y="1068"/>
                      <a:pt x="9981" y="1591"/>
                      <a:pt x="9437" y="2051"/>
                    </a:cubicBezTo>
                    <a:cubicBezTo>
                      <a:pt x="9981" y="2511"/>
                      <a:pt x="10358" y="3160"/>
                      <a:pt x="11237" y="3055"/>
                    </a:cubicBezTo>
                    <a:cubicBezTo>
                      <a:pt x="11216" y="2700"/>
                      <a:pt x="10713" y="2511"/>
                      <a:pt x="10881" y="2072"/>
                    </a:cubicBezTo>
                    <a:cubicBezTo>
                      <a:pt x="11006" y="1758"/>
                      <a:pt x="11174" y="1423"/>
                      <a:pt x="11048" y="1068"/>
                    </a:cubicBezTo>
                    <a:cubicBezTo>
                      <a:pt x="11027" y="963"/>
                      <a:pt x="11111" y="900"/>
                      <a:pt x="11195" y="879"/>
                    </a:cubicBezTo>
                    <a:cubicBezTo>
                      <a:pt x="11529" y="754"/>
                      <a:pt x="11822" y="1109"/>
                      <a:pt x="12157" y="963"/>
                    </a:cubicBezTo>
                    <a:cubicBezTo>
                      <a:pt x="12534" y="796"/>
                      <a:pt x="12576" y="1193"/>
                      <a:pt x="12785" y="1319"/>
                    </a:cubicBezTo>
                    <a:cubicBezTo>
                      <a:pt x="13517" y="1758"/>
                      <a:pt x="13873" y="2762"/>
                      <a:pt x="14982" y="2721"/>
                    </a:cubicBezTo>
                    <a:cubicBezTo>
                      <a:pt x="14961" y="2239"/>
                      <a:pt x="15003" y="1758"/>
                      <a:pt x="15107" y="1298"/>
                    </a:cubicBezTo>
                    <a:cubicBezTo>
                      <a:pt x="15149" y="984"/>
                      <a:pt x="15296" y="775"/>
                      <a:pt x="15568" y="754"/>
                    </a:cubicBezTo>
                    <a:cubicBezTo>
                      <a:pt x="15819" y="712"/>
                      <a:pt x="15923" y="984"/>
                      <a:pt x="15944" y="1235"/>
                    </a:cubicBezTo>
                    <a:cubicBezTo>
                      <a:pt x="15965" y="1633"/>
                      <a:pt x="16405" y="1946"/>
                      <a:pt x="16175" y="2407"/>
                    </a:cubicBezTo>
                    <a:cubicBezTo>
                      <a:pt x="16133" y="2511"/>
                      <a:pt x="16216" y="2658"/>
                      <a:pt x="16321" y="2700"/>
                    </a:cubicBezTo>
                    <a:cubicBezTo>
                      <a:pt x="16698" y="2888"/>
                      <a:pt x="16760" y="3306"/>
                      <a:pt x="16928" y="3578"/>
                    </a:cubicBezTo>
                    <a:cubicBezTo>
                      <a:pt x="17011" y="3578"/>
                      <a:pt x="17053" y="3578"/>
                      <a:pt x="17074" y="3578"/>
                    </a:cubicBezTo>
                    <a:cubicBezTo>
                      <a:pt x="17263" y="3453"/>
                      <a:pt x="17074" y="3055"/>
                      <a:pt x="17451" y="3076"/>
                    </a:cubicBezTo>
                    <a:cubicBezTo>
                      <a:pt x="17681" y="3097"/>
                      <a:pt x="17807" y="3599"/>
                      <a:pt x="17660" y="3934"/>
                    </a:cubicBezTo>
                    <a:cubicBezTo>
                      <a:pt x="17493" y="4206"/>
                      <a:pt x="17263" y="4436"/>
                      <a:pt x="16970" y="4604"/>
                    </a:cubicBezTo>
                    <a:cubicBezTo>
                      <a:pt x="16656" y="4813"/>
                      <a:pt x="16300" y="5022"/>
                      <a:pt x="16300" y="5462"/>
                    </a:cubicBezTo>
                    <a:cubicBezTo>
                      <a:pt x="16300" y="5859"/>
                      <a:pt x="15777" y="5755"/>
                      <a:pt x="15777" y="6089"/>
                    </a:cubicBezTo>
                    <a:cubicBezTo>
                      <a:pt x="15547" y="6173"/>
                      <a:pt x="15296" y="6194"/>
                      <a:pt x="15066" y="6131"/>
                    </a:cubicBezTo>
                    <a:cubicBezTo>
                      <a:pt x="15066" y="5817"/>
                      <a:pt x="15066" y="5482"/>
                      <a:pt x="15024" y="5169"/>
                    </a:cubicBezTo>
                    <a:cubicBezTo>
                      <a:pt x="15003" y="5043"/>
                      <a:pt x="14877" y="4938"/>
                      <a:pt x="14752" y="4980"/>
                    </a:cubicBezTo>
                    <a:cubicBezTo>
                      <a:pt x="14626" y="4980"/>
                      <a:pt x="14563" y="5085"/>
                      <a:pt x="14542" y="5210"/>
                    </a:cubicBezTo>
                    <a:cubicBezTo>
                      <a:pt x="14459" y="5441"/>
                      <a:pt x="14689" y="5650"/>
                      <a:pt x="14584" y="5901"/>
                    </a:cubicBezTo>
                    <a:cubicBezTo>
                      <a:pt x="14291" y="6047"/>
                      <a:pt x="13936" y="6006"/>
                      <a:pt x="13685" y="5796"/>
                    </a:cubicBezTo>
                    <a:cubicBezTo>
                      <a:pt x="13224" y="5524"/>
                      <a:pt x="13308" y="5922"/>
                      <a:pt x="13287" y="6173"/>
                    </a:cubicBezTo>
                    <a:lnTo>
                      <a:pt x="12931" y="6173"/>
                    </a:lnTo>
                    <a:cubicBezTo>
                      <a:pt x="12889" y="5859"/>
                      <a:pt x="13015" y="5524"/>
                      <a:pt x="12785" y="5169"/>
                    </a:cubicBezTo>
                    <a:cubicBezTo>
                      <a:pt x="12178" y="5901"/>
                      <a:pt x="11383" y="5587"/>
                      <a:pt x="10651" y="5650"/>
                    </a:cubicBezTo>
                    <a:cubicBezTo>
                      <a:pt x="10546" y="5650"/>
                      <a:pt x="10421" y="5608"/>
                      <a:pt x="10337" y="5524"/>
                    </a:cubicBezTo>
                    <a:cubicBezTo>
                      <a:pt x="9835" y="5127"/>
                      <a:pt x="9793" y="5148"/>
                      <a:pt x="9521" y="5650"/>
                    </a:cubicBezTo>
                    <a:cubicBezTo>
                      <a:pt x="9458" y="5796"/>
                      <a:pt x="9458" y="6006"/>
                      <a:pt x="9249" y="6047"/>
                    </a:cubicBezTo>
                    <a:cubicBezTo>
                      <a:pt x="8872" y="5713"/>
                      <a:pt x="8851" y="5692"/>
                      <a:pt x="8412" y="5901"/>
                    </a:cubicBezTo>
                    <a:cubicBezTo>
                      <a:pt x="8182" y="6027"/>
                      <a:pt x="8035" y="5901"/>
                      <a:pt x="7847" y="5838"/>
                    </a:cubicBezTo>
                    <a:cubicBezTo>
                      <a:pt x="7366" y="5629"/>
                      <a:pt x="6759" y="5838"/>
                      <a:pt x="6361" y="6319"/>
                    </a:cubicBezTo>
                    <a:lnTo>
                      <a:pt x="5106" y="6340"/>
                    </a:lnTo>
                    <a:cubicBezTo>
                      <a:pt x="4750" y="6047"/>
                      <a:pt x="4269" y="6236"/>
                      <a:pt x="3871" y="6089"/>
                    </a:cubicBezTo>
                    <a:cubicBezTo>
                      <a:pt x="3767" y="6047"/>
                      <a:pt x="3725" y="6236"/>
                      <a:pt x="3704" y="6340"/>
                    </a:cubicBezTo>
                    <a:lnTo>
                      <a:pt x="3348" y="6340"/>
                    </a:lnTo>
                    <a:cubicBezTo>
                      <a:pt x="3202" y="5880"/>
                      <a:pt x="2930" y="5964"/>
                      <a:pt x="2637" y="6173"/>
                    </a:cubicBezTo>
                    <a:cubicBezTo>
                      <a:pt x="2323" y="6173"/>
                      <a:pt x="2009" y="6068"/>
                      <a:pt x="1737" y="5880"/>
                    </a:cubicBezTo>
                    <a:cubicBezTo>
                      <a:pt x="1905" y="5127"/>
                      <a:pt x="1800" y="4897"/>
                      <a:pt x="1089" y="4646"/>
                    </a:cubicBezTo>
                    <a:cubicBezTo>
                      <a:pt x="963" y="4604"/>
                      <a:pt x="817" y="4604"/>
                      <a:pt x="670" y="4604"/>
                    </a:cubicBezTo>
                    <a:cubicBezTo>
                      <a:pt x="607" y="4541"/>
                      <a:pt x="565" y="4478"/>
                      <a:pt x="503" y="4436"/>
                    </a:cubicBezTo>
                    <a:cubicBezTo>
                      <a:pt x="670" y="4164"/>
                      <a:pt x="691" y="3830"/>
                      <a:pt x="900" y="3558"/>
                    </a:cubicBezTo>
                    <a:cubicBezTo>
                      <a:pt x="1109" y="3286"/>
                      <a:pt x="1109" y="2930"/>
                      <a:pt x="921" y="2658"/>
                    </a:cubicBezTo>
                    <a:cubicBezTo>
                      <a:pt x="754" y="2407"/>
                      <a:pt x="565" y="2051"/>
                      <a:pt x="168" y="2386"/>
                    </a:cubicBezTo>
                    <a:cubicBezTo>
                      <a:pt x="126" y="2428"/>
                      <a:pt x="1" y="2323"/>
                      <a:pt x="21" y="2239"/>
                    </a:cubicBezTo>
                    <a:cubicBezTo>
                      <a:pt x="21" y="2135"/>
                      <a:pt x="63" y="2030"/>
                      <a:pt x="105" y="2009"/>
                    </a:cubicBezTo>
                    <a:cubicBezTo>
                      <a:pt x="545" y="1800"/>
                      <a:pt x="1026" y="1653"/>
                      <a:pt x="1528" y="1591"/>
                    </a:cubicBezTo>
                    <a:cubicBezTo>
                      <a:pt x="1737" y="1591"/>
                      <a:pt x="1988" y="1549"/>
                      <a:pt x="2009" y="1298"/>
                    </a:cubicBezTo>
                    <a:cubicBezTo>
                      <a:pt x="2051" y="984"/>
                      <a:pt x="1716" y="1109"/>
                      <a:pt x="1570" y="1005"/>
                    </a:cubicBezTo>
                    <a:cubicBezTo>
                      <a:pt x="1528" y="963"/>
                      <a:pt x="1507" y="900"/>
                      <a:pt x="1486" y="858"/>
                    </a:cubicBezTo>
                    <a:cubicBezTo>
                      <a:pt x="1570" y="649"/>
                      <a:pt x="1946" y="691"/>
                      <a:pt x="1926" y="398"/>
                    </a:cubicBezTo>
                    <a:lnTo>
                      <a:pt x="2449" y="356"/>
                    </a:lnTo>
                    <a:cubicBezTo>
                      <a:pt x="2721" y="691"/>
                      <a:pt x="3265" y="377"/>
                      <a:pt x="3516" y="837"/>
                    </a:cubicBezTo>
                    <a:cubicBezTo>
                      <a:pt x="3704" y="1172"/>
                      <a:pt x="3955" y="1109"/>
                      <a:pt x="4039" y="712"/>
                    </a:cubicBezTo>
                    <a:cubicBezTo>
                      <a:pt x="4102" y="545"/>
                      <a:pt x="4164" y="398"/>
                      <a:pt x="4206" y="231"/>
                    </a:cubicBezTo>
                    <a:cubicBezTo>
                      <a:pt x="4562" y="147"/>
                      <a:pt x="4918" y="147"/>
                      <a:pt x="5273" y="210"/>
                    </a:cubicBezTo>
                    <a:cubicBezTo>
                      <a:pt x="5378" y="733"/>
                      <a:pt x="5378" y="733"/>
                      <a:pt x="5755" y="482"/>
                    </a:cubicBezTo>
                    <a:lnTo>
                      <a:pt x="5985" y="356"/>
                    </a:lnTo>
                    <a:lnTo>
                      <a:pt x="6340" y="356"/>
                    </a:lnTo>
                    <a:cubicBezTo>
                      <a:pt x="6445" y="712"/>
                      <a:pt x="6508" y="1068"/>
                      <a:pt x="6152" y="1361"/>
                    </a:cubicBezTo>
                    <a:cubicBezTo>
                      <a:pt x="5922" y="1549"/>
                      <a:pt x="5901" y="1884"/>
                      <a:pt x="6089" y="2093"/>
                    </a:cubicBezTo>
                    <a:cubicBezTo>
                      <a:pt x="6236" y="2323"/>
                      <a:pt x="6424" y="2511"/>
                      <a:pt x="6738" y="2428"/>
                    </a:cubicBezTo>
                    <a:cubicBezTo>
                      <a:pt x="7156" y="2323"/>
                      <a:pt x="7700" y="2825"/>
                      <a:pt x="7993" y="2177"/>
                    </a:cubicBezTo>
                    <a:cubicBezTo>
                      <a:pt x="7993" y="2156"/>
                      <a:pt x="8161" y="2197"/>
                      <a:pt x="8244" y="2197"/>
                    </a:cubicBezTo>
                    <a:cubicBezTo>
                      <a:pt x="8558" y="2197"/>
                      <a:pt x="9270" y="1570"/>
                      <a:pt x="9312" y="1277"/>
                    </a:cubicBezTo>
                    <a:cubicBezTo>
                      <a:pt x="9332" y="1151"/>
                      <a:pt x="9312" y="984"/>
                      <a:pt x="9207" y="963"/>
                    </a:cubicBezTo>
                    <a:cubicBezTo>
                      <a:pt x="8516" y="900"/>
                      <a:pt x="8788" y="440"/>
                      <a:pt x="8830" y="84"/>
                    </a:cubicBezTo>
                    <a:cubicBezTo>
                      <a:pt x="9060" y="1"/>
                      <a:pt x="9291" y="1"/>
                      <a:pt x="9521" y="42"/>
                    </a:cubicBezTo>
                    <a:cubicBezTo>
                      <a:pt x="9542" y="84"/>
                      <a:pt x="9542" y="105"/>
                      <a:pt x="9563" y="147"/>
                    </a:cubicBezTo>
                    <a:close/>
                    <a:moveTo>
                      <a:pt x="12304" y="2407"/>
                    </a:moveTo>
                    <a:cubicBezTo>
                      <a:pt x="12345" y="2386"/>
                      <a:pt x="12471" y="2365"/>
                      <a:pt x="12471" y="2323"/>
                    </a:cubicBezTo>
                    <a:cubicBezTo>
                      <a:pt x="12534" y="2177"/>
                      <a:pt x="12429" y="2114"/>
                      <a:pt x="12304" y="2114"/>
                    </a:cubicBezTo>
                    <a:cubicBezTo>
                      <a:pt x="12220" y="2114"/>
                      <a:pt x="12136" y="2156"/>
                      <a:pt x="12136" y="2260"/>
                    </a:cubicBezTo>
                    <a:cubicBezTo>
                      <a:pt x="12115" y="2344"/>
                      <a:pt x="12178" y="2407"/>
                      <a:pt x="12304" y="2407"/>
                    </a:cubicBezTo>
                    <a:close/>
                  </a:path>
                </a:pathLst>
              </a:custGeom>
              <a:solidFill>
                <a:schemeClr val="lt2">
                  <a:alpha val="339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7371;p47">
                <a:extLst>
                  <a:ext uri="{FF2B5EF4-FFF2-40B4-BE49-F238E27FC236}">
                    <a16:creationId xmlns="" xmlns:a16="http://schemas.microsoft.com/office/drawing/2014/main" id="{248E4701-F094-457B-A4B5-27FD0DC6D10C}"/>
                  </a:ext>
                </a:extLst>
              </p:cNvPr>
              <p:cNvSpPr/>
              <p:nvPr/>
            </p:nvSpPr>
            <p:spPr>
              <a:xfrm>
                <a:off x="5127975" y="4751525"/>
                <a:ext cx="328525" cy="37700"/>
              </a:xfrm>
              <a:custGeom>
                <a:avLst/>
                <a:gdLst/>
                <a:ahLst/>
                <a:cxnLst/>
                <a:rect l="l" t="t" r="r" b="b"/>
                <a:pathLst>
                  <a:path w="13141" h="1508" extrusionOk="0">
                    <a:moveTo>
                      <a:pt x="1" y="1424"/>
                    </a:moveTo>
                    <a:cubicBezTo>
                      <a:pt x="126" y="1005"/>
                      <a:pt x="314" y="796"/>
                      <a:pt x="817" y="859"/>
                    </a:cubicBezTo>
                    <a:cubicBezTo>
                      <a:pt x="1277" y="921"/>
                      <a:pt x="1758" y="879"/>
                      <a:pt x="2198" y="691"/>
                    </a:cubicBezTo>
                    <a:cubicBezTo>
                      <a:pt x="2993" y="377"/>
                      <a:pt x="3871" y="335"/>
                      <a:pt x="4687" y="607"/>
                    </a:cubicBezTo>
                    <a:cubicBezTo>
                      <a:pt x="5085" y="775"/>
                      <a:pt x="5503" y="712"/>
                      <a:pt x="5838" y="461"/>
                    </a:cubicBezTo>
                    <a:cubicBezTo>
                      <a:pt x="5985" y="335"/>
                      <a:pt x="6215" y="315"/>
                      <a:pt x="6403" y="231"/>
                    </a:cubicBezTo>
                    <a:cubicBezTo>
                      <a:pt x="6759" y="43"/>
                      <a:pt x="7073" y="1"/>
                      <a:pt x="7282" y="419"/>
                    </a:cubicBezTo>
                    <a:cubicBezTo>
                      <a:pt x="7366" y="587"/>
                      <a:pt x="7512" y="796"/>
                      <a:pt x="7680" y="733"/>
                    </a:cubicBezTo>
                    <a:cubicBezTo>
                      <a:pt x="8203" y="503"/>
                      <a:pt x="8726" y="796"/>
                      <a:pt x="9228" y="775"/>
                    </a:cubicBezTo>
                    <a:cubicBezTo>
                      <a:pt x="9416" y="754"/>
                      <a:pt x="9584" y="775"/>
                      <a:pt x="9730" y="628"/>
                    </a:cubicBezTo>
                    <a:cubicBezTo>
                      <a:pt x="10274" y="22"/>
                      <a:pt x="10860" y="335"/>
                      <a:pt x="11404" y="587"/>
                    </a:cubicBezTo>
                    <a:cubicBezTo>
                      <a:pt x="11739" y="733"/>
                      <a:pt x="11969" y="900"/>
                      <a:pt x="12345" y="670"/>
                    </a:cubicBezTo>
                    <a:cubicBezTo>
                      <a:pt x="12701" y="461"/>
                      <a:pt x="13036" y="607"/>
                      <a:pt x="13141" y="1068"/>
                    </a:cubicBezTo>
                    <a:cubicBezTo>
                      <a:pt x="12053" y="1089"/>
                      <a:pt x="10944" y="1068"/>
                      <a:pt x="9856" y="1131"/>
                    </a:cubicBezTo>
                    <a:cubicBezTo>
                      <a:pt x="8140" y="1235"/>
                      <a:pt x="6403" y="1256"/>
                      <a:pt x="4667" y="1319"/>
                    </a:cubicBezTo>
                    <a:cubicBezTo>
                      <a:pt x="3118" y="1403"/>
                      <a:pt x="1570" y="1507"/>
                      <a:pt x="1" y="1424"/>
                    </a:cubicBezTo>
                    <a:close/>
                  </a:path>
                </a:pathLst>
              </a:custGeom>
              <a:solidFill>
                <a:schemeClr val="lt2">
                  <a:alpha val="339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7372;p47">
                <a:extLst>
                  <a:ext uri="{FF2B5EF4-FFF2-40B4-BE49-F238E27FC236}">
                    <a16:creationId xmlns="" xmlns:a16="http://schemas.microsoft.com/office/drawing/2014/main" id="{75F8FDBA-6673-4783-8691-629BC3E5AB46}"/>
                  </a:ext>
                </a:extLst>
              </p:cNvPr>
              <p:cNvSpPr/>
              <p:nvPr/>
            </p:nvSpPr>
            <p:spPr>
              <a:xfrm>
                <a:off x="4146125" y="4641675"/>
                <a:ext cx="85825" cy="71700"/>
              </a:xfrm>
              <a:custGeom>
                <a:avLst/>
                <a:gdLst/>
                <a:ahLst/>
                <a:cxnLst/>
                <a:rect l="l" t="t" r="r" b="b"/>
                <a:pathLst>
                  <a:path w="3433" h="2868" extrusionOk="0">
                    <a:moveTo>
                      <a:pt x="2930" y="105"/>
                    </a:moveTo>
                    <a:cubicBezTo>
                      <a:pt x="2888" y="461"/>
                      <a:pt x="2616" y="921"/>
                      <a:pt x="3307" y="984"/>
                    </a:cubicBezTo>
                    <a:cubicBezTo>
                      <a:pt x="3411" y="984"/>
                      <a:pt x="3432" y="1172"/>
                      <a:pt x="3411" y="1298"/>
                    </a:cubicBezTo>
                    <a:cubicBezTo>
                      <a:pt x="3370" y="1591"/>
                      <a:pt x="2658" y="2219"/>
                      <a:pt x="2344" y="2219"/>
                    </a:cubicBezTo>
                    <a:cubicBezTo>
                      <a:pt x="2261" y="2219"/>
                      <a:pt x="2114" y="2177"/>
                      <a:pt x="2114" y="2198"/>
                    </a:cubicBezTo>
                    <a:cubicBezTo>
                      <a:pt x="1800" y="2867"/>
                      <a:pt x="1256" y="2365"/>
                      <a:pt x="838" y="2449"/>
                    </a:cubicBezTo>
                    <a:cubicBezTo>
                      <a:pt x="524" y="2532"/>
                      <a:pt x="336" y="2344"/>
                      <a:pt x="189" y="2114"/>
                    </a:cubicBezTo>
                    <a:cubicBezTo>
                      <a:pt x="1" y="1905"/>
                      <a:pt x="43" y="1570"/>
                      <a:pt x="252" y="1382"/>
                    </a:cubicBezTo>
                    <a:cubicBezTo>
                      <a:pt x="629" y="1089"/>
                      <a:pt x="545" y="733"/>
                      <a:pt x="440" y="377"/>
                    </a:cubicBezTo>
                    <a:cubicBezTo>
                      <a:pt x="608" y="377"/>
                      <a:pt x="754" y="315"/>
                      <a:pt x="796" y="126"/>
                    </a:cubicBezTo>
                    <a:cubicBezTo>
                      <a:pt x="1026" y="22"/>
                      <a:pt x="1277" y="1"/>
                      <a:pt x="1507" y="84"/>
                    </a:cubicBezTo>
                    <a:cubicBezTo>
                      <a:pt x="1759" y="461"/>
                      <a:pt x="1800" y="461"/>
                      <a:pt x="2031" y="84"/>
                    </a:cubicBezTo>
                    <a:cubicBezTo>
                      <a:pt x="2323" y="1"/>
                      <a:pt x="2637" y="22"/>
                      <a:pt x="2930" y="105"/>
                    </a:cubicBezTo>
                    <a:close/>
                  </a:path>
                </a:pathLst>
              </a:custGeom>
              <a:solidFill>
                <a:schemeClr val="lt2">
                  <a:alpha val="339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7373;p47">
                <a:extLst>
                  <a:ext uri="{FF2B5EF4-FFF2-40B4-BE49-F238E27FC236}">
                    <a16:creationId xmlns="" xmlns:a16="http://schemas.microsoft.com/office/drawing/2014/main" id="{9DDA14D9-926F-43CF-A4ED-605C19967536}"/>
                  </a:ext>
                </a:extLst>
              </p:cNvPr>
              <p:cNvSpPr/>
              <p:nvPr/>
            </p:nvSpPr>
            <p:spPr>
              <a:xfrm>
                <a:off x="4157125" y="4770875"/>
                <a:ext cx="166375" cy="35075"/>
              </a:xfrm>
              <a:custGeom>
                <a:avLst/>
                <a:gdLst/>
                <a:ahLst/>
                <a:cxnLst/>
                <a:rect l="l" t="t" r="r" b="b"/>
                <a:pathLst>
                  <a:path w="6655" h="1403" extrusionOk="0">
                    <a:moveTo>
                      <a:pt x="0" y="1194"/>
                    </a:moveTo>
                    <a:cubicBezTo>
                      <a:pt x="419" y="712"/>
                      <a:pt x="1026" y="503"/>
                      <a:pt x="1507" y="712"/>
                    </a:cubicBezTo>
                    <a:cubicBezTo>
                      <a:pt x="1695" y="796"/>
                      <a:pt x="1821" y="901"/>
                      <a:pt x="2072" y="796"/>
                    </a:cubicBezTo>
                    <a:cubicBezTo>
                      <a:pt x="2490" y="566"/>
                      <a:pt x="2511" y="587"/>
                      <a:pt x="2888" y="922"/>
                    </a:cubicBezTo>
                    <a:cubicBezTo>
                      <a:pt x="3097" y="880"/>
                      <a:pt x="3097" y="670"/>
                      <a:pt x="3181" y="524"/>
                    </a:cubicBezTo>
                    <a:cubicBezTo>
                      <a:pt x="3432" y="1"/>
                      <a:pt x="3474" y="1"/>
                      <a:pt x="3976" y="398"/>
                    </a:cubicBezTo>
                    <a:cubicBezTo>
                      <a:pt x="4080" y="482"/>
                      <a:pt x="4185" y="524"/>
                      <a:pt x="4311" y="524"/>
                    </a:cubicBezTo>
                    <a:cubicBezTo>
                      <a:pt x="5022" y="461"/>
                      <a:pt x="5838" y="775"/>
                      <a:pt x="6424" y="43"/>
                    </a:cubicBezTo>
                    <a:cubicBezTo>
                      <a:pt x="6654" y="398"/>
                      <a:pt x="6528" y="733"/>
                      <a:pt x="6570" y="1047"/>
                    </a:cubicBezTo>
                    <a:cubicBezTo>
                      <a:pt x="4792" y="1403"/>
                      <a:pt x="3013" y="1173"/>
                      <a:pt x="1235" y="1235"/>
                    </a:cubicBezTo>
                    <a:cubicBezTo>
                      <a:pt x="816" y="1235"/>
                      <a:pt x="419" y="1214"/>
                      <a:pt x="0" y="1194"/>
                    </a:cubicBezTo>
                    <a:close/>
                  </a:path>
                </a:pathLst>
              </a:custGeom>
              <a:solidFill>
                <a:schemeClr val="lt2">
                  <a:alpha val="339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7374;p47">
                <a:extLst>
                  <a:ext uri="{FF2B5EF4-FFF2-40B4-BE49-F238E27FC236}">
                    <a16:creationId xmlns="" xmlns:a16="http://schemas.microsoft.com/office/drawing/2014/main" id="{083E5EDF-9B7F-4645-9CE7-9994CAC29702}"/>
                  </a:ext>
                </a:extLst>
              </p:cNvPr>
              <p:cNvSpPr/>
              <p:nvPr/>
            </p:nvSpPr>
            <p:spPr>
              <a:xfrm>
                <a:off x="4737750" y="4641675"/>
                <a:ext cx="88950" cy="35600"/>
              </a:xfrm>
              <a:custGeom>
                <a:avLst/>
                <a:gdLst/>
                <a:ahLst/>
                <a:cxnLst/>
                <a:rect l="l" t="t" r="r" b="b"/>
                <a:pathLst>
                  <a:path w="3558" h="1424" extrusionOk="0">
                    <a:moveTo>
                      <a:pt x="3558" y="377"/>
                    </a:moveTo>
                    <a:cubicBezTo>
                      <a:pt x="3474" y="1110"/>
                      <a:pt x="3160" y="1424"/>
                      <a:pt x="2595" y="1172"/>
                    </a:cubicBezTo>
                    <a:cubicBezTo>
                      <a:pt x="1967" y="921"/>
                      <a:pt x="1319" y="942"/>
                      <a:pt x="691" y="733"/>
                    </a:cubicBezTo>
                    <a:cubicBezTo>
                      <a:pt x="377" y="628"/>
                      <a:pt x="42" y="587"/>
                      <a:pt x="1" y="168"/>
                    </a:cubicBezTo>
                    <a:cubicBezTo>
                      <a:pt x="147" y="22"/>
                      <a:pt x="377" y="1"/>
                      <a:pt x="545" y="105"/>
                    </a:cubicBezTo>
                    <a:cubicBezTo>
                      <a:pt x="649" y="461"/>
                      <a:pt x="963" y="356"/>
                      <a:pt x="1214" y="356"/>
                    </a:cubicBezTo>
                    <a:cubicBezTo>
                      <a:pt x="1988" y="419"/>
                      <a:pt x="2783" y="231"/>
                      <a:pt x="3558" y="377"/>
                    </a:cubicBezTo>
                    <a:close/>
                  </a:path>
                </a:pathLst>
              </a:custGeom>
              <a:solidFill>
                <a:schemeClr val="lt2">
                  <a:alpha val="339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7375;p47">
                <a:extLst>
                  <a:ext uri="{FF2B5EF4-FFF2-40B4-BE49-F238E27FC236}">
                    <a16:creationId xmlns="" xmlns:a16="http://schemas.microsoft.com/office/drawing/2014/main" id="{B583FC7C-9B21-4588-B43C-8F95D51830FC}"/>
                  </a:ext>
                </a:extLst>
              </p:cNvPr>
              <p:cNvSpPr/>
              <p:nvPr/>
            </p:nvSpPr>
            <p:spPr>
              <a:xfrm>
                <a:off x="4756050" y="4770350"/>
                <a:ext cx="79550" cy="27225"/>
              </a:xfrm>
              <a:custGeom>
                <a:avLst/>
                <a:gdLst/>
                <a:ahLst/>
                <a:cxnLst/>
                <a:rect l="l" t="t" r="r" b="b"/>
                <a:pathLst>
                  <a:path w="3182" h="1089" extrusionOk="0">
                    <a:moveTo>
                      <a:pt x="1" y="901"/>
                    </a:moveTo>
                    <a:cubicBezTo>
                      <a:pt x="189" y="378"/>
                      <a:pt x="754" y="398"/>
                      <a:pt x="1110" y="106"/>
                    </a:cubicBezTo>
                    <a:cubicBezTo>
                      <a:pt x="1235" y="1"/>
                      <a:pt x="1403" y="85"/>
                      <a:pt x="1486" y="189"/>
                    </a:cubicBezTo>
                    <a:cubicBezTo>
                      <a:pt x="1863" y="608"/>
                      <a:pt x="2282" y="608"/>
                      <a:pt x="2763" y="419"/>
                    </a:cubicBezTo>
                    <a:cubicBezTo>
                      <a:pt x="2993" y="315"/>
                      <a:pt x="3160" y="440"/>
                      <a:pt x="3181" y="691"/>
                    </a:cubicBezTo>
                    <a:cubicBezTo>
                      <a:pt x="2302" y="963"/>
                      <a:pt x="1382" y="922"/>
                      <a:pt x="482" y="1026"/>
                    </a:cubicBezTo>
                    <a:cubicBezTo>
                      <a:pt x="315" y="1089"/>
                      <a:pt x="126" y="1026"/>
                      <a:pt x="1" y="901"/>
                    </a:cubicBezTo>
                    <a:close/>
                  </a:path>
                </a:pathLst>
              </a:custGeom>
              <a:solidFill>
                <a:schemeClr val="lt2">
                  <a:alpha val="339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7376;p47">
                <a:extLst>
                  <a:ext uri="{FF2B5EF4-FFF2-40B4-BE49-F238E27FC236}">
                    <a16:creationId xmlns="" xmlns:a16="http://schemas.microsoft.com/office/drawing/2014/main" id="{10917D93-79FD-4281-A093-1DF5F83E96EB}"/>
                  </a:ext>
                </a:extLst>
              </p:cNvPr>
              <p:cNvSpPr/>
              <p:nvPr/>
            </p:nvSpPr>
            <p:spPr>
              <a:xfrm>
                <a:off x="5655775" y="4760950"/>
                <a:ext cx="97325" cy="21475"/>
              </a:xfrm>
              <a:custGeom>
                <a:avLst/>
                <a:gdLst/>
                <a:ahLst/>
                <a:cxnLst/>
                <a:rect l="l" t="t" r="r" b="b"/>
                <a:pathLst>
                  <a:path w="3893" h="859" extrusionOk="0">
                    <a:moveTo>
                      <a:pt x="0" y="461"/>
                    </a:moveTo>
                    <a:cubicBezTo>
                      <a:pt x="105" y="210"/>
                      <a:pt x="293" y="230"/>
                      <a:pt x="503" y="210"/>
                    </a:cubicBezTo>
                    <a:cubicBezTo>
                      <a:pt x="1486" y="189"/>
                      <a:pt x="2469" y="314"/>
                      <a:pt x="3432" y="42"/>
                    </a:cubicBezTo>
                    <a:cubicBezTo>
                      <a:pt x="3599" y="0"/>
                      <a:pt x="3788" y="63"/>
                      <a:pt x="3892" y="210"/>
                    </a:cubicBezTo>
                    <a:cubicBezTo>
                      <a:pt x="3139" y="461"/>
                      <a:pt x="2428" y="858"/>
                      <a:pt x="1570" y="565"/>
                    </a:cubicBezTo>
                    <a:cubicBezTo>
                      <a:pt x="1089" y="398"/>
                      <a:pt x="524" y="607"/>
                      <a:pt x="0" y="461"/>
                    </a:cubicBezTo>
                    <a:close/>
                  </a:path>
                </a:pathLst>
              </a:custGeom>
              <a:solidFill>
                <a:schemeClr val="lt2">
                  <a:alpha val="339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377;p47">
                <a:extLst>
                  <a:ext uri="{FF2B5EF4-FFF2-40B4-BE49-F238E27FC236}">
                    <a16:creationId xmlns="" xmlns:a16="http://schemas.microsoft.com/office/drawing/2014/main" id="{DFD08BEF-5F97-4CB1-86FE-84B00C62CFBF}"/>
                  </a:ext>
                </a:extLst>
              </p:cNvPr>
              <p:cNvSpPr/>
              <p:nvPr/>
            </p:nvSpPr>
            <p:spPr>
              <a:xfrm>
                <a:off x="4661900" y="4641675"/>
                <a:ext cx="47625" cy="31425"/>
              </a:xfrm>
              <a:custGeom>
                <a:avLst/>
                <a:gdLst/>
                <a:ahLst/>
                <a:cxnLst/>
                <a:rect l="l" t="t" r="r" b="b"/>
                <a:pathLst>
                  <a:path w="1905" h="1257" extrusionOk="0">
                    <a:moveTo>
                      <a:pt x="22" y="210"/>
                    </a:moveTo>
                    <a:lnTo>
                      <a:pt x="22" y="64"/>
                    </a:lnTo>
                    <a:cubicBezTo>
                      <a:pt x="314" y="1"/>
                      <a:pt x="628" y="1"/>
                      <a:pt x="921" y="84"/>
                    </a:cubicBezTo>
                    <a:cubicBezTo>
                      <a:pt x="1089" y="587"/>
                      <a:pt x="1507" y="294"/>
                      <a:pt x="1800" y="377"/>
                    </a:cubicBezTo>
                    <a:cubicBezTo>
                      <a:pt x="1842" y="628"/>
                      <a:pt x="1863" y="880"/>
                      <a:pt x="1905" y="1256"/>
                    </a:cubicBezTo>
                    <a:cubicBezTo>
                      <a:pt x="1570" y="1005"/>
                      <a:pt x="1151" y="880"/>
                      <a:pt x="733" y="900"/>
                    </a:cubicBezTo>
                    <a:cubicBezTo>
                      <a:pt x="335" y="900"/>
                      <a:pt x="1" y="712"/>
                      <a:pt x="22" y="210"/>
                    </a:cubicBezTo>
                    <a:close/>
                  </a:path>
                </a:pathLst>
              </a:custGeom>
              <a:solidFill>
                <a:schemeClr val="lt2">
                  <a:alpha val="339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378;p47">
                <a:extLst>
                  <a:ext uri="{FF2B5EF4-FFF2-40B4-BE49-F238E27FC236}">
                    <a16:creationId xmlns="" xmlns:a16="http://schemas.microsoft.com/office/drawing/2014/main" id="{ACE05A99-FA73-47FB-8804-7C2C4DB9ADDF}"/>
                  </a:ext>
                </a:extLst>
              </p:cNvPr>
              <p:cNvSpPr/>
              <p:nvPr/>
            </p:nvSpPr>
            <p:spPr>
              <a:xfrm>
                <a:off x="4328700" y="4766700"/>
                <a:ext cx="46050" cy="36125"/>
              </a:xfrm>
              <a:custGeom>
                <a:avLst/>
                <a:gdLst/>
                <a:ahLst/>
                <a:cxnLst/>
                <a:rect l="l" t="t" r="r" b="b"/>
                <a:pathLst>
                  <a:path w="1842" h="1445" extrusionOk="0">
                    <a:moveTo>
                      <a:pt x="63" y="1214"/>
                    </a:moveTo>
                    <a:cubicBezTo>
                      <a:pt x="84" y="984"/>
                      <a:pt x="0" y="586"/>
                      <a:pt x="461" y="858"/>
                    </a:cubicBezTo>
                    <a:cubicBezTo>
                      <a:pt x="712" y="1068"/>
                      <a:pt x="1067" y="1089"/>
                      <a:pt x="1360" y="963"/>
                    </a:cubicBezTo>
                    <a:cubicBezTo>
                      <a:pt x="1486" y="712"/>
                      <a:pt x="1235" y="503"/>
                      <a:pt x="1318" y="272"/>
                    </a:cubicBezTo>
                    <a:cubicBezTo>
                      <a:pt x="1360" y="147"/>
                      <a:pt x="1402" y="42"/>
                      <a:pt x="1549" y="42"/>
                    </a:cubicBezTo>
                    <a:cubicBezTo>
                      <a:pt x="1674" y="0"/>
                      <a:pt x="1779" y="84"/>
                      <a:pt x="1800" y="210"/>
                    </a:cubicBezTo>
                    <a:cubicBezTo>
                      <a:pt x="1821" y="544"/>
                      <a:pt x="1821" y="858"/>
                      <a:pt x="1842" y="1193"/>
                    </a:cubicBezTo>
                    <a:cubicBezTo>
                      <a:pt x="1277" y="1423"/>
                      <a:pt x="628" y="1444"/>
                      <a:pt x="63" y="1214"/>
                    </a:cubicBezTo>
                    <a:close/>
                  </a:path>
                </a:pathLst>
              </a:custGeom>
              <a:solidFill>
                <a:schemeClr val="lt2">
                  <a:alpha val="339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379;p47">
                <a:extLst>
                  <a:ext uri="{FF2B5EF4-FFF2-40B4-BE49-F238E27FC236}">
                    <a16:creationId xmlns="" xmlns:a16="http://schemas.microsoft.com/office/drawing/2014/main" id="{918EBB93-C961-4D65-9E24-442B716B1390}"/>
                  </a:ext>
                </a:extLst>
              </p:cNvPr>
              <p:cNvSpPr/>
              <p:nvPr/>
            </p:nvSpPr>
            <p:spPr>
              <a:xfrm>
                <a:off x="4059825" y="4643250"/>
                <a:ext cx="44500" cy="28275"/>
              </a:xfrm>
              <a:custGeom>
                <a:avLst/>
                <a:gdLst/>
                <a:ahLst/>
                <a:cxnLst/>
                <a:rect l="l" t="t" r="r" b="b"/>
                <a:pathLst>
                  <a:path w="1780" h="1131" extrusionOk="0">
                    <a:moveTo>
                      <a:pt x="1779" y="189"/>
                    </a:moveTo>
                    <a:cubicBezTo>
                      <a:pt x="1716" y="356"/>
                      <a:pt x="1653" y="524"/>
                      <a:pt x="1612" y="691"/>
                    </a:cubicBezTo>
                    <a:cubicBezTo>
                      <a:pt x="1486" y="1047"/>
                      <a:pt x="1256" y="1130"/>
                      <a:pt x="1089" y="817"/>
                    </a:cubicBezTo>
                    <a:cubicBezTo>
                      <a:pt x="817" y="356"/>
                      <a:pt x="273" y="649"/>
                      <a:pt x="1" y="314"/>
                    </a:cubicBezTo>
                    <a:cubicBezTo>
                      <a:pt x="565" y="1"/>
                      <a:pt x="1172" y="231"/>
                      <a:pt x="1779" y="189"/>
                    </a:cubicBezTo>
                    <a:close/>
                  </a:path>
                </a:pathLst>
              </a:custGeom>
              <a:solidFill>
                <a:schemeClr val="lt2">
                  <a:alpha val="339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80;p47">
                <a:extLst>
                  <a:ext uri="{FF2B5EF4-FFF2-40B4-BE49-F238E27FC236}">
                    <a16:creationId xmlns="" xmlns:a16="http://schemas.microsoft.com/office/drawing/2014/main" id="{C54F1FBB-D989-4D1B-84F8-DC49F2A89CF7}"/>
                  </a:ext>
                </a:extLst>
              </p:cNvPr>
              <p:cNvSpPr/>
              <p:nvPr/>
            </p:nvSpPr>
            <p:spPr>
              <a:xfrm>
                <a:off x="5535975" y="4766700"/>
                <a:ext cx="62275" cy="7875"/>
              </a:xfrm>
              <a:custGeom>
                <a:avLst/>
                <a:gdLst/>
                <a:ahLst/>
                <a:cxnLst/>
                <a:rect l="l" t="t" r="r" b="b"/>
                <a:pathLst>
                  <a:path w="2491" h="315" extrusionOk="0">
                    <a:moveTo>
                      <a:pt x="1" y="314"/>
                    </a:moveTo>
                    <a:cubicBezTo>
                      <a:pt x="43" y="168"/>
                      <a:pt x="106" y="0"/>
                      <a:pt x="273" y="0"/>
                    </a:cubicBezTo>
                    <a:lnTo>
                      <a:pt x="2198" y="0"/>
                    </a:lnTo>
                    <a:cubicBezTo>
                      <a:pt x="2365" y="0"/>
                      <a:pt x="2449" y="147"/>
                      <a:pt x="2491" y="293"/>
                    </a:cubicBezTo>
                    <a:close/>
                  </a:path>
                </a:pathLst>
              </a:custGeom>
              <a:solidFill>
                <a:schemeClr val="lt2">
                  <a:alpha val="339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381;p47">
                <a:extLst>
                  <a:ext uri="{FF2B5EF4-FFF2-40B4-BE49-F238E27FC236}">
                    <a16:creationId xmlns="" xmlns:a16="http://schemas.microsoft.com/office/drawing/2014/main" id="{A540750D-B952-46CE-8953-B0AD6A5B40B6}"/>
                  </a:ext>
                </a:extLst>
              </p:cNvPr>
              <p:cNvSpPr/>
              <p:nvPr/>
            </p:nvSpPr>
            <p:spPr>
              <a:xfrm>
                <a:off x="4463125" y="4771400"/>
                <a:ext cx="35600" cy="20950"/>
              </a:xfrm>
              <a:custGeom>
                <a:avLst/>
                <a:gdLst/>
                <a:ahLst/>
                <a:cxnLst/>
                <a:rect l="l" t="t" r="r" b="b"/>
                <a:pathLst>
                  <a:path w="1424" h="838" extrusionOk="0">
                    <a:moveTo>
                      <a:pt x="1" y="838"/>
                    </a:moveTo>
                    <a:cubicBezTo>
                      <a:pt x="84" y="64"/>
                      <a:pt x="189" y="1"/>
                      <a:pt x="817" y="356"/>
                    </a:cubicBezTo>
                    <a:cubicBezTo>
                      <a:pt x="1026" y="482"/>
                      <a:pt x="1382" y="440"/>
                      <a:pt x="1423" y="796"/>
                    </a:cubicBezTo>
                    <a:close/>
                  </a:path>
                </a:pathLst>
              </a:custGeom>
              <a:solidFill>
                <a:schemeClr val="lt2">
                  <a:alpha val="339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382;p47">
                <a:extLst>
                  <a:ext uri="{FF2B5EF4-FFF2-40B4-BE49-F238E27FC236}">
                    <a16:creationId xmlns="" xmlns:a16="http://schemas.microsoft.com/office/drawing/2014/main" id="{0C51F4CE-6850-473D-B9F9-3A92F2D0E872}"/>
                  </a:ext>
                </a:extLst>
              </p:cNvPr>
              <p:cNvSpPr/>
              <p:nvPr/>
            </p:nvSpPr>
            <p:spPr>
              <a:xfrm>
                <a:off x="4622150" y="4774550"/>
                <a:ext cx="36125" cy="23550"/>
              </a:xfrm>
              <a:custGeom>
                <a:avLst/>
                <a:gdLst/>
                <a:ahLst/>
                <a:cxnLst/>
                <a:rect l="l" t="t" r="r" b="b"/>
                <a:pathLst>
                  <a:path w="1445" h="942" extrusionOk="0">
                    <a:moveTo>
                      <a:pt x="21" y="816"/>
                    </a:moveTo>
                    <a:cubicBezTo>
                      <a:pt x="42" y="670"/>
                      <a:pt x="0" y="440"/>
                      <a:pt x="252" y="440"/>
                    </a:cubicBezTo>
                    <a:cubicBezTo>
                      <a:pt x="398" y="440"/>
                      <a:pt x="544" y="586"/>
                      <a:pt x="670" y="482"/>
                    </a:cubicBezTo>
                    <a:cubicBezTo>
                      <a:pt x="1277" y="0"/>
                      <a:pt x="1319" y="482"/>
                      <a:pt x="1444" y="879"/>
                    </a:cubicBezTo>
                    <a:cubicBezTo>
                      <a:pt x="963" y="942"/>
                      <a:pt x="482" y="921"/>
                      <a:pt x="21" y="816"/>
                    </a:cubicBezTo>
                    <a:close/>
                  </a:path>
                </a:pathLst>
              </a:custGeom>
              <a:solidFill>
                <a:schemeClr val="lt2">
                  <a:alpha val="339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383;p47">
                <a:extLst>
                  <a:ext uri="{FF2B5EF4-FFF2-40B4-BE49-F238E27FC236}">
                    <a16:creationId xmlns="" xmlns:a16="http://schemas.microsoft.com/office/drawing/2014/main" id="{FBC412B1-1F58-4727-9403-CE91CD39229D}"/>
                  </a:ext>
                </a:extLst>
              </p:cNvPr>
              <p:cNvSpPr/>
              <p:nvPr/>
            </p:nvSpPr>
            <p:spPr>
              <a:xfrm>
                <a:off x="4090700" y="4793900"/>
                <a:ext cx="35575" cy="15200"/>
              </a:xfrm>
              <a:custGeom>
                <a:avLst/>
                <a:gdLst/>
                <a:ahLst/>
                <a:cxnLst/>
                <a:rect l="l" t="t" r="r" b="b"/>
                <a:pathLst>
                  <a:path w="1423" h="608" extrusionOk="0">
                    <a:moveTo>
                      <a:pt x="0" y="314"/>
                    </a:moveTo>
                    <a:cubicBezTo>
                      <a:pt x="21" y="189"/>
                      <a:pt x="63" y="1"/>
                      <a:pt x="167" y="42"/>
                    </a:cubicBezTo>
                    <a:cubicBezTo>
                      <a:pt x="565" y="210"/>
                      <a:pt x="1046" y="1"/>
                      <a:pt x="1423" y="314"/>
                    </a:cubicBezTo>
                    <a:cubicBezTo>
                      <a:pt x="942" y="607"/>
                      <a:pt x="460" y="503"/>
                      <a:pt x="0" y="314"/>
                    </a:cubicBezTo>
                    <a:close/>
                  </a:path>
                </a:pathLst>
              </a:custGeom>
              <a:solidFill>
                <a:schemeClr val="lt2">
                  <a:alpha val="339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384;p47">
                <a:extLst>
                  <a:ext uri="{FF2B5EF4-FFF2-40B4-BE49-F238E27FC236}">
                    <a16:creationId xmlns="" xmlns:a16="http://schemas.microsoft.com/office/drawing/2014/main" id="{7938C420-B129-4014-956C-F8C9B02F527C}"/>
                  </a:ext>
                </a:extLst>
              </p:cNvPr>
              <p:cNvSpPr/>
              <p:nvPr/>
            </p:nvSpPr>
            <p:spPr>
              <a:xfrm>
                <a:off x="5097625" y="4772975"/>
                <a:ext cx="17300" cy="20950"/>
              </a:xfrm>
              <a:custGeom>
                <a:avLst/>
                <a:gdLst/>
                <a:ahLst/>
                <a:cxnLst/>
                <a:rect l="l" t="t" r="r" b="b"/>
                <a:pathLst>
                  <a:path w="692" h="838" extrusionOk="0">
                    <a:moveTo>
                      <a:pt x="1" y="607"/>
                    </a:moveTo>
                    <a:cubicBezTo>
                      <a:pt x="210" y="482"/>
                      <a:pt x="440" y="1"/>
                      <a:pt x="691" y="586"/>
                    </a:cubicBezTo>
                    <a:cubicBezTo>
                      <a:pt x="524" y="817"/>
                      <a:pt x="168" y="838"/>
                      <a:pt x="1" y="607"/>
                    </a:cubicBezTo>
                    <a:close/>
                  </a:path>
                </a:pathLst>
              </a:custGeom>
              <a:solidFill>
                <a:schemeClr val="lt2">
                  <a:alpha val="339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385;p47">
                <a:extLst>
                  <a:ext uri="{FF2B5EF4-FFF2-40B4-BE49-F238E27FC236}">
                    <a16:creationId xmlns="" xmlns:a16="http://schemas.microsoft.com/office/drawing/2014/main" id="{21E2735B-B5EB-4FBC-9FBF-00AEEB47F865}"/>
                  </a:ext>
                </a:extLst>
              </p:cNvPr>
              <p:cNvSpPr/>
              <p:nvPr/>
            </p:nvSpPr>
            <p:spPr>
              <a:xfrm>
                <a:off x="4866425" y="4778200"/>
                <a:ext cx="18350" cy="15725"/>
              </a:xfrm>
              <a:custGeom>
                <a:avLst/>
                <a:gdLst/>
                <a:ahLst/>
                <a:cxnLst/>
                <a:rect l="l" t="t" r="r" b="b"/>
                <a:pathLst>
                  <a:path w="734" h="629" extrusionOk="0">
                    <a:moveTo>
                      <a:pt x="1" y="398"/>
                    </a:moveTo>
                    <a:cubicBezTo>
                      <a:pt x="524" y="1"/>
                      <a:pt x="524" y="1"/>
                      <a:pt x="733" y="440"/>
                    </a:cubicBezTo>
                    <a:cubicBezTo>
                      <a:pt x="524" y="629"/>
                      <a:pt x="189" y="608"/>
                      <a:pt x="1" y="398"/>
                    </a:cubicBezTo>
                    <a:close/>
                  </a:path>
                </a:pathLst>
              </a:custGeom>
              <a:solidFill>
                <a:schemeClr val="lt2">
                  <a:alpha val="339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386;p47">
                <a:extLst>
                  <a:ext uri="{FF2B5EF4-FFF2-40B4-BE49-F238E27FC236}">
                    <a16:creationId xmlns="" xmlns:a16="http://schemas.microsoft.com/office/drawing/2014/main" id="{41CAB455-9F0A-43EF-975D-8F30917B0966}"/>
                  </a:ext>
                </a:extLst>
              </p:cNvPr>
              <p:cNvSpPr/>
              <p:nvPr/>
            </p:nvSpPr>
            <p:spPr>
              <a:xfrm>
                <a:off x="5607125" y="4768800"/>
                <a:ext cx="22000" cy="12050"/>
              </a:xfrm>
              <a:custGeom>
                <a:avLst/>
                <a:gdLst/>
                <a:ahLst/>
                <a:cxnLst/>
                <a:rect l="l" t="t" r="r" b="b"/>
                <a:pathLst>
                  <a:path w="880" h="482" extrusionOk="0">
                    <a:moveTo>
                      <a:pt x="1" y="230"/>
                    </a:moveTo>
                    <a:cubicBezTo>
                      <a:pt x="252" y="0"/>
                      <a:pt x="628" y="0"/>
                      <a:pt x="879" y="230"/>
                    </a:cubicBezTo>
                    <a:cubicBezTo>
                      <a:pt x="628" y="481"/>
                      <a:pt x="252" y="481"/>
                      <a:pt x="1" y="230"/>
                    </a:cubicBezTo>
                    <a:close/>
                  </a:path>
                </a:pathLst>
              </a:custGeom>
              <a:solidFill>
                <a:schemeClr val="lt2">
                  <a:alpha val="339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7387;p47">
                <a:extLst>
                  <a:ext uri="{FF2B5EF4-FFF2-40B4-BE49-F238E27FC236}">
                    <a16:creationId xmlns="" xmlns:a16="http://schemas.microsoft.com/office/drawing/2014/main" id="{0E4DB730-1844-4AC1-993B-A66D157C14BA}"/>
                  </a:ext>
                </a:extLst>
              </p:cNvPr>
              <p:cNvSpPr/>
              <p:nvPr/>
            </p:nvSpPr>
            <p:spPr>
              <a:xfrm>
                <a:off x="4130450" y="4645350"/>
                <a:ext cx="17800" cy="15175"/>
              </a:xfrm>
              <a:custGeom>
                <a:avLst/>
                <a:gdLst/>
                <a:ahLst/>
                <a:cxnLst/>
                <a:rect l="l" t="t" r="r" b="b"/>
                <a:pathLst>
                  <a:path w="712" h="607" extrusionOk="0">
                    <a:moveTo>
                      <a:pt x="712" y="230"/>
                    </a:moveTo>
                    <a:lnTo>
                      <a:pt x="502" y="356"/>
                    </a:lnTo>
                    <a:cubicBezTo>
                      <a:pt x="105" y="607"/>
                      <a:pt x="105" y="607"/>
                      <a:pt x="0" y="84"/>
                    </a:cubicBezTo>
                    <a:cubicBezTo>
                      <a:pt x="230" y="21"/>
                      <a:pt x="481" y="0"/>
                      <a:pt x="712" y="42"/>
                    </a:cubicBezTo>
                    <a:close/>
                  </a:path>
                </a:pathLst>
              </a:custGeom>
              <a:solidFill>
                <a:schemeClr val="lt2">
                  <a:alpha val="339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7388;p47">
                <a:extLst>
                  <a:ext uri="{FF2B5EF4-FFF2-40B4-BE49-F238E27FC236}">
                    <a16:creationId xmlns="" xmlns:a16="http://schemas.microsoft.com/office/drawing/2014/main" id="{08BE6764-039F-426E-800B-E28BE207FC6B}"/>
                  </a:ext>
                </a:extLst>
              </p:cNvPr>
              <p:cNvSpPr/>
              <p:nvPr/>
            </p:nvSpPr>
            <p:spPr>
              <a:xfrm>
                <a:off x="4582925" y="4785525"/>
                <a:ext cx="17800" cy="12575"/>
              </a:xfrm>
              <a:custGeom>
                <a:avLst/>
                <a:gdLst/>
                <a:ahLst/>
                <a:cxnLst/>
                <a:rect l="l" t="t" r="r" b="b"/>
                <a:pathLst>
                  <a:path w="712" h="503" extrusionOk="0">
                    <a:moveTo>
                      <a:pt x="0" y="294"/>
                    </a:moveTo>
                    <a:cubicBezTo>
                      <a:pt x="251" y="84"/>
                      <a:pt x="523" y="1"/>
                      <a:pt x="712" y="377"/>
                    </a:cubicBezTo>
                    <a:cubicBezTo>
                      <a:pt x="481" y="503"/>
                      <a:pt x="188" y="482"/>
                      <a:pt x="0" y="294"/>
                    </a:cubicBezTo>
                    <a:close/>
                  </a:path>
                </a:pathLst>
              </a:custGeom>
              <a:solidFill>
                <a:schemeClr val="lt2">
                  <a:alpha val="339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7389;p47">
                <a:extLst>
                  <a:ext uri="{FF2B5EF4-FFF2-40B4-BE49-F238E27FC236}">
                    <a16:creationId xmlns="" xmlns:a16="http://schemas.microsoft.com/office/drawing/2014/main" id="{C42E2F90-B04D-4864-8C7F-E44A53DCE78A}"/>
                  </a:ext>
                </a:extLst>
              </p:cNvPr>
              <p:cNvSpPr/>
              <p:nvPr/>
            </p:nvSpPr>
            <p:spPr>
              <a:xfrm>
                <a:off x="4689100" y="4786575"/>
                <a:ext cx="13625" cy="11000"/>
              </a:xfrm>
              <a:custGeom>
                <a:avLst/>
                <a:gdLst/>
                <a:ahLst/>
                <a:cxnLst/>
                <a:rect l="l" t="t" r="r" b="b"/>
                <a:pathLst>
                  <a:path w="545" h="440" extrusionOk="0">
                    <a:moveTo>
                      <a:pt x="1" y="356"/>
                    </a:moveTo>
                    <a:cubicBezTo>
                      <a:pt x="126" y="1"/>
                      <a:pt x="314" y="1"/>
                      <a:pt x="545" y="252"/>
                    </a:cubicBezTo>
                    <a:cubicBezTo>
                      <a:pt x="398" y="419"/>
                      <a:pt x="189" y="440"/>
                      <a:pt x="1" y="356"/>
                    </a:cubicBezTo>
                    <a:close/>
                  </a:path>
                </a:pathLst>
              </a:custGeom>
              <a:solidFill>
                <a:schemeClr val="lt2">
                  <a:alpha val="339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7390;p47">
                <a:extLst>
                  <a:ext uri="{FF2B5EF4-FFF2-40B4-BE49-F238E27FC236}">
                    <a16:creationId xmlns="" xmlns:a16="http://schemas.microsoft.com/office/drawing/2014/main" id="{3406E75B-23F7-455D-A210-A15F188A6217}"/>
                  </a:ext>
                </a:extLst>
              </p:cNvPr>
              <p:cNvSpPr/>
              <p:nvPr/>
            </p:nvSpPr>
            <p:spPr>
              <a:xfrm>
                <a:off x="5638000" y="4767750"/>
                <a:ext cx="8900" cy="6825"/>
              </a:xfrm>
              <a:custGeom>
                <a:avLst/>
                <a:gdLst/>
                <a:ahLst/>
                <a:cxnLst/>
                <a:rect l="l" t="t" r="r" b="b"/>
                <a:pathLst>
                  <a:path w="356" h="273" extrusionOk="0">
                    <a:moveTo>
                      <a:pt x="0" y="230"/>
                    </a:moveTo>
                    <a:cubicBezTo>
                      <a:pt x="21" y="126"/>
                      <a:pt x="42" y="21"/>
                      <a:pt x="167" y="21"/>
                    </a:cubicBezTo>
                    <a:cubicBezTo>
                      <a:pt x="314" y="0"/>
                      <a:pt x="335" y="126"/>
                      <a:pt x="356" y="210"/>
                    </a:cubicBezTo>
                    <a:cubicBezTo>
                      <a:pt x="251" y="272"/>
                      <a:pt x="126" y="272"/>
                      <a:pt x="0" y="230"/>
                    </a:cubicBezTo>
                    <a:close/>
                  </a:path>
                </a:pathLst>
              </a:custGeom>
              <a:solidFill>
                <a:schemeClr val="lt2">
                  <a:alpha val="339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7391;p47">
                <a:extLst>
                  <a:ext uri="{FF2B5EF4-FFF2-40B4-BE49-F238E27FC236}">
                    <a16:creationId xmlns="" xmlns:a16="http://schemas.microsoft.com/office/drawing/2014/main" id="{14DA785B-AE04-43F2-B4B3-D5F71896B54F}"/>
                  </a:ext>
                </a:extLst>
              </p:cNvPr>
              <p:cNvSpPr/>
              <p:nvPr/>
            </p:nvSpPr>
            <p:spPr>
              <a:xfrm>
                <a:off x="4711600" y="4788150"/>
                <a:ext cx="8925" cy="8925"/>
              </a:xfrm>
              <a:custGeom>
                <a:avLst/>
                <a:gdLst/>
                <a:ahLst/>
                <a:cxnLst/>
                <a:rect l="l" t="t" r="r" b="b"/>
                <a:pathLst>
                  <a:path w="357" h="357" extrusionOk="0">
                    <a:moveTo>
                      <a:pt x="0" y="189"/>
                    </a:moveTo>
                    <a:cubicBezTo>
                      <a:pt x="105" y="0"/>
                      <a:pt x="231" y="21"/>
                      <a:pt x="356" y="189"/>
                    </a:cubicBezTo>
                    <a:cubicBezTo>
                      <a:pt x="231" y="356"/>
                      <a:pt x="105" y="356"/>
                      <a:pt x="0" y="189"/>
                    </a:cubicBezTo>
                    <a:close/>
                  </a:path>
                </a:pathLst>
              </a:custGeom>
              <a:solidFill>
                <a:schemeClr val="lt2">
                  <a:alpha val="339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7392;p47">
                <a:extLst>
                  <a:ext uri="{FF2B5EF4-FFF2-40B4-BE49-F238E27FC236}">
                    <a16:creationId xmlns="" xmlns:a16="http://schemas.microsoft.com/office/drawing/2014/main" id="{1391E727-69B8-470F-BC3A-0B7195B0DB13}"/>
                  </a:ext>
                </a:extLst>
              </p:cNvPr>
              <p:cNvSpPr/>
              <p:nvPr/>
            </p:nvSpPr>
            <p:spPr>
              <a:xfrm>
                <a:off x="4844450" y="4783450"/>
                <a:ext cx="8925" cy="9425"/>
              </a:xfrm>
              <a:custGeom>
                <a:avLst/>
                <a:gdLst/>
                <a:ahLst/>
                <a:cxnLst/>
                <a:rect l="l" t="t" r="r" b="b"/>
                <a:pathLst>
                  <a:path w="357" h="377" extrusionOk="0">
                    <a:moveTo>
                      <a:pt x="1" y="188"/>
                    </a:moveTo>
                    <a:cubicBezTo>
                      <a:pt x="126" y="0"/>
                      <a:pt x="252" y="21"/>
                      <a:pt x="357" y="209"/>
                    </a:cubicBezTo>
                    <a:cubicBezTo>
                      <a:pt x="231" y="377"/>
                      <a:pt x="126" y="356"/>
                      <a:pt x="1" y="188"/>
                    </a:cubicBezTo>
                    <a:close/>
                  </a:path>
                </a:pathLst>
              </a:custGeom>
              <a:solidFill>
                <a:schemeClr val="lt2">
                  <a:alpha val="339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7393;p47">
                <a:extLst>
                  <a:ext uri="{FF2B5EF4-FFF2-40B4-BE49-F238E27FC236}">
                    <a16:creationId xmlns="" xmlns:a16="http://schemas.microsoft.com/office/drawing/2014/main" id="{D4135176-89EE-42FC-9D54-041C207CEAF4}"/>
                  </a:ext>
                </a:extLst>
              </p:cNvPr>
              <p:cNvSpPr/>
              <p:nvPr/>
            </p:nvSpPr>
            <p:spPr>
              <a:xfrm>
                <a:off x="5474250" y="4775075"/>
                <a:ext cx="8400" cy="8400"/>
              </a:xfrm>
              <a:custGeom>
                <a:avLst/>
                <a:gdLst/>
                <a:ahLst/>
                <a:cxnLst/>
                <a:rect l="l" t="t" r="r" b="b"/>
                <a:pathLst>
                  <a:path w="336" h="336" extrusionOk="0">
                    <a:moveTo>
                      <a:pt x="1" y="168"/>
                    </a:moveTo>
                    <a:cubicBezTo>
                      <a:pt x="106" y="0"/>
                      <a:pt x="231" y="0"/>
                      <a:pt x="336" y="168"/>
                    </a:cubicBezTo>
                    <a:cubicBezTo>
                      <a:pt x="231" y="335"/>
                      <a:pt x="106" y="335"/>
                      <a:pt x="1" y="168"/>
                    </a:cubicBezTo>
                    <a:close/>
                  </a:path>
                </a:pathLst>
              </a:custGeom>
              <a:solidFill>
                <a:schemeClr val="lt2">
                  <a:alpha val="339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7394;p47">
                <a:extLst>
                  <a:ext uri="{FF2B5EF4-FFF2-40B4-BE49-F238E27FC236}">
                    <a16:creationId xmlns="" xmlns:a16="http://schemas.microsoft.com/office/drawing/2014/main" id="{855EBADA-32EC-4775-8345-0733ED1103B8}"/>
                  </a:ext>
                </a:extLst>
              </p:cNvPr>
              <p:cNvSpPr/>
              <p:nvPr/>
            </p:nvSpPr>
            <p:spPr>
              <a:xfrm>
                <a:off x="5097125" y="4725900"/>
                <a:ext cx="52850" cy="39775"/>
              </a:xfrm>
              <a:custGeom>
                <a:avLst/>
                <a:gdLst/>
                <a:ahLst/>
                <a:cxnLst/>
                <a:rect l="l" t="t" r="r" b="b"/>
                <a:pathLst>
                  <a:path w="2114" h="1591" extrusionOk="0">
                    <a:moveTo>
                      <a:pt x="42" y="1109"/>
                    </a:moveTo>
                    <a:cubicBezTo>
                      <a:pt x="84" y="942"/>
                      <a:pt x="147" y="754"/>
                      <a:pt x="167" y="586"/>
                    </a:cubicBezTo>
                    <a:cubicBezTo>
                      <a:pt x="209" y="210"/>
                      <a:pt x="439" y="126"/>
                      <a:pt x="732" y="231"/>
                    </a:cubicBezTo>
                    <a:cubicBezTo>
                      <a:pt x="1088" y="335"/>
                      <a:pt x="1402" y="461"/>
                      <a:pt x="1695" y="105"/>
                    </a:cubicBezTo>
                    <a:cubicBezTo>
                      <a:pt x="1779" y="0"/>
                      <a:pt x="1925" y="0"/>
                      <a:pt x="2009" y="105"/>
                    </a:cubicBezTo>
                    <a:cubicBezTo>
                      <a:pt x="2113" y="210"/>
                      <a:pt x="2030" y="314"/>
                      <a:pt x="2009" y="419"/>
                    </a:cubicBezTo>
                    <a:cubicBezTo>
                      <a:pt x="1967" y="796"/>
                      <a:pt x="1611" y="1068"/>
                      <a:pt x="1255" y="1005"/>
                    </a:cubicBezTo>
                    <a:cubicBezTo>
                      <a:pt x="879" y="963"/>
                      <a:pt x="732" y="1026"/>
                      <a:pt x="607" y="1360"/>
                    </a:cubicBezTo>
                    <a:cubicBezTo>
                      <a:pt x="565" y="1528"/>
                      <a:pt x="398" y="1591"/>
                      <a:pt x="251" y="1528"/>
                    </a:cubicBezTo>
                    <a:cubicBezTo>
                      <a:pt x="84" y="1444"/>
                      <a:pt x="0" y="1277"/>
                      <a:pt x="42" y="1109"/>
                    </a:cubicBezTo>
                    <a:close/>
                  </a:path>
                </a:pathLst>
              </a:custGeom>
              <a:solidFill>
                <a:schemeClr val="lt2">
                  <a:alpha val="339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7395;p47">
                <a:extLst>
                  <a:ext uri="{FF2B5EF4-FFF2-40B4-BE49-F238E27FC236}">
                    <a16:creationId xmlns="" xmlns:a16="http://schemas.microsoft.com/office/drawing/2014/main" id="{2FA2E632-791A-415E-AF2D-5ED261522E2E}"/>
                  </a:ext>
                </a:extLst>
              </p:cNvPr>
              <p:cNvSpPr/>
              <p:nvPr/>
            </p:nvSpPr>
            <p:spPr>
              <a:xfrm>
                <a:off x="5821600" y="4678825"/>
                <a:ext cx="14150" cy="12050"/>
              </a:xfrm>
              <a:custGeom>
                <a:avLst/>
                <a:gdLst/>
                <a:ahLst/>
                <a:cxnLst/>
                <a:rect l="l" t="t" r="r" b="b"/>
                <a:pathLst>
                  <a:path w="566" h="482" extrusionOk="0">
                    <a:moveTo>
                      <a:pt x="314" y="482"/>
                    </a:moveTo>
                    <a:cubicBezTo>
                      <a:pt x="168" y="482"/>
                      <a:pt x="0" y="461"/>
                      <a:pt x="21" y="272"/>
                    </a:cubicBezTo>
                    <a:cubicBezTo>
                      <a:pt x="0" y="105"/>
                      <a:pt x="147" y="0"/>
                      <a:pt x="293" y="0"/>
                    </a:cubicBezTo>
                    <a:cubicBezTo>
                      <a:pt x="461" y="0"/>
                      <a:pt x="565" y="126"/>
                      <a:pt x="565" y="293"/>
                    </a:cubicBezTo>
                    <a:cubicBezTo>
                      <a:pt x="565" y="461"/>
                      <a:pt x="440" y="461"/>
                      <a:pt x="314" y="482"/>
                    </a:cubicBezTo>
                    <a:close/>
                  </a:path>
                </a:pathLst>
              </a:custGeom>
              <a:solidFill>
                <a:schemeClr val="lt2">
                  <a:alpha val="339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7396;p47">
                <a:extLst>
                  <a:ext uri="{FF2B5EF4-FFF2-40B4-BE49-F238E27FC236}">
                    <a16:creationId xmlns="" xmlns:a16="http://schemas.microsoft.com/office/drawing/2014/main" id="{9C06E536-5580-48B8-91F7-9A2329034284}"/>
                  </a:ext>
                </a:extLst>
              </p:cNvPr>
              <p:cNvSpPr/>
              <p:nvPr/>
            </p:nvSpPr>
            <p:spPr>
              <a:xfrm>
                <a:off x="5341400" y="4657375"/>
                <a:ext cx="15725" cy="11525"/>
              </a:xfrm>
              <a:custGeom>
                <a:avLst/>
                <a:gdLst/>
                <a:ahLst/>
                <a:cxnLst/>
                <a:rect l="l" t="t" r="r" b="b"/>
                <a:pathLst>
                  <a:path w="629" h="461" extrusionOk="0">
                    <a:moveTo>
                      <a:pt x="210" y="0"/>
                    </a:moveTo>
                    <a:cubicBezTo>
                      <a:pt x="356" y="21"/>
                      <a:pt x="544" y="84"/>
                      <a:pt x="586" y="272"/>
                    </a:cubicBezTo>
                    <a:cubicBezTo>
                      <a:pt x="628" y="398"/>
                      <a:pt x="482" y="461"/>
                      <a:pt x="377" y="461"/>
                    </a:cubicBezTo>
                    <a:cubicBezTo>
                      <a:pt x="189" y="461"/>
                      <a:pt x="0" y="419"/>
                      <a:pt x="21" y="168"/>
                    </a:cubicBezTo>
                    <a:cubicBezTo>
                      <a:pt x="21" y="84"/>
                      <a:pt x="105" y="0"/>
                      <a:pt x="210" y="0"/>
                    </a:cubicBezTo>
                    <a:close/>
                  </a:path>
                </a:pathLst>
              </a:custGeom>
              <a:solidFill>
                <a:schemeClr val="lt2">
                  <a:alpha val="339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7397;p47">
                <a:extLst>
                  <a:ext uri="{FF2B5EF4-FFF2-40B4-BE49-F238E27FC236}">
                    <a16:creationId xmlns="" xmlns:a16="http://schemas.microsoft.com/office/drawing/2014/main" id="{BD1DBB1D-72B8-4F98-BA15-363EEF7C57C7}"/>
                  </a:ext>
                </a:extLst>
              </p:cNvPr>
              <p:cNvSpPr/>
              <p:nvPr/>
            </p:nvSpPr>
            <p:spPr>
              <a:xfrm>
                <a:off x="5301650" y="4675150"/>
                <a:ext cx="7875" cy="9975"/>
              </a:xfrm>
              <a:custGeom>
                <a:avLst/>
                <a:gdLst/>
                <a:ahLst/>
                <a:cxnLst/>
                <a:rect l="l" t="t" r="r" b="b"/>
                <a:pathLst>
                  <a:path w="315" h="399" extrusionOk="0">
                    <a:moveTo>
                      <a:pt x="314" y="210"/>
                    </a:moveTo>
                    <a:cubicBezTo>
                      <a:pt x="272" y="252"/>
                      <a:pt x="251" y="357"/>
                      <a:pt x="189" y="357"/>
                    </a:cubicBezTo>
                    <a:cubicBezTo>
                      <a:pt x="42" y="398"/>
                      <a:pt x="21" y="273"/>
                      <a:pt x="0" y="168"/>
                    </a:cubicBezTo>
                    <a:cubicBezTo>
                      <a:pt x="0" y="85"/>
                      <a:pt x="63" y="1"/>
                      <a:pt x="168" y="1"/>
                    </a:cubicBezTo>
                    <a:cubicBezTo>
                      <a:pt x="251" y="22"/>
                      <a:pt x="293" y="85"/>
                      <a:pt x="314" y="210"/>
                    </a:cubicBezTo>
                    <a:close/>
                  </a:path>
                </a:pathLst>
              </a:custGeom>
              <a:solidFill>
                <a:schemeClr val="lt2">
                  <a:alpha val="339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7398;p47">
                <a:extLst>
                  <a:ext uri="{FF2B5EF4-FFF2-40B4-BE49-F238E27FC236}">
                    <a16:creationId xmlns="" xmlns:a16="http://schemas.microsoft.com/office/drawing/2014/main" id="{35E3B150-E87E-451E-A0FB-116A8F01277B}"/>
                  </a:ext>
                </a:extLst>
              </p:cNvPr>
              <p:cNvSpPr/>
              <p:nvPr/>
            </p:nvSpPr>
            <p:spPr>
              <a:xfrm>
                <a:off x="5360225" y="4679350"/>
                <a:ext cx="5775" cy="5250"/>
              </a:xfrm>
              <a:custGeom>
                <a:avLst/>
                <a:gdLst/>
                <a:ahLst/>
                <a:cxnLst/>
                <a:rect l="l" t="t" r="r" b="b"/>
                <a:pathLst>
                  <a:path w="231" h="210" extrusionOk="0">
                    <a:moveTo>
                      <a:pt x="231" y="63"/>
                    </a:moveTo>
                    <a:cubicBezTo>
                      <a:pt x="210" y="105"/>
                      <a:pt x="189" y="168"/>
                      <a:pt x="168" y="209"/>
                    </a:cubicBezTo>
                    <a:cubicBezTo>
                      <a:pt x="105" y="189"/>
                      <a:pt x="42" y="189"/>
                      <a:pt x="22" y="147"/>
                    </a:cubicBezTo>
                    <a:cubicBezTo>
                      <a:pt x="1" y="105"/>
                      <a:pt x="63" y="42"/>
                      <a:pt x="84" y="0"/>
                    </a:cubicBezTo>
                    <a:close/>
                  </a:path>
                </a:pathLst>
              </a:custGeom>
              <a:solidFill>
                <a:schemeClr val="lt2">
                  <a:alpha val="339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7399;p47">
                <a:extLst>
                  <a:ext uri="{FF2B5EF4-FFF2-40B4-BE49-F238E27FC236}">
                    <a16:creationId xmlns="" xmlns:a16="http://schemas.microsoft.com/office/drawing/2014/main" id="{70862FCE-6E33-430E-9AB7-B991F89EA01C}"/>
                  </a:ext>
                </a:extLst>
              </p:cNvPr>
              <p:cNvSpPr/>
              <p:nvPr/>
            </p:nvSpPr>
            <p:spPr>
              <a:xfrm>
                <a:off x="4611175" y="4651100"/>
                <a:ext cx="50225" cy="32975"/>
              </a:xfrm>
              <a:custGeom>
                <a:avLst/>
                <a:gdLst/>
                <a:ahLst/>
                <a:cxnLst/>
                <a:rect l="l" t="t" r="r" b="b"/>
                <a:pathLst>
                  <a:path w="2009" h="1319" extrusionOk="0">
                    <a:moveTo>
                      <a:pt x="105" y="0"/>
                    </a:moveTo>
                    <a:lnTo>
                      <a:pt x="837" y="0"/>
                    </a:lnTo>
                    <a:cubicBezTo>
                      <a:pt x="816" y="398"/>
                      <a:pt x="942" y="691"/>
                      <a:pt x="1402" y="691"/>
                    </a:cubicBezTo>
                    <a:cubicBezTo>
                      <a:pt x="1527" y="691"/>
                      <a:pt x="1632" y="712"/>
                      <a:pt x="1758" y="754"/>
                    </a:cubicBezTo>
                    <a:cubicBezTo>
                      <a:pt x="1883" y="795"/>
                      <a:pt x="2009" y="900"/>
                      <a:pt x="1967" y="1067"/>
                    </a:cubicBezTo>
                    <a:cubicBezTo>
                      <a:pt x="1925" y="1214"/>
                      <a:pt x="1799" y="1214"/>
                      <a:pt x="1695" y="1235"/>
                    </a:cubicBezTo>
                    <a:cubicBezTo>
                      <a:pt x="1109" y="1319"/>
                      <a:pt x="691" y="942"/>
                      <a:pt x="230" y="733"/>
                    </a:cubicBezTo>
                    <a:cubicBezTo>
                      <a:pt x="0" y="649"/>
                      <a:pt x="146" y="251"/>
                      <a:pt x="105" y="0"/>
                    </a:cubicBezTo>
                    <a:close/>
                  </a:path>
                </a:pathLst>
              </a:custGeom>
              <a:solidFill>
                <a:schemeClr val="lt2">
                  <a:alpha val="339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7400;p47">
                <a:extLst>
                  <a:ext uri="{FF2B5EF4-FFF2-40B4-BE49-F238E27FC236}">
                    <a16:creationId xmlns="" xmlns:a16="http://schemas.microsoft.com/office/drawing/2014/main" id="{8DB53FA5-DACC-46AF-9040-B1D0B554BE23}"/>
                  </a:ext>
                </a:extLst>
              </p:cNvPr>
              <p:cNvSpPr/>
              <p:nvPr/>
            </p:nvSpPr>
            <p:spPr>
              <a:xfrm>
                <a:off x="4476200" y="4645875"/>
                <a:ext cx="35600" cy="15175"/>
              </a:xfrm>
              <a:custGeom>
                <a:avLst/>
                <a:gdLst/>
                <a:ahLst/>
                <a:cxnLst/>
                <a:rect l="l" t="t" r="r" b="b"/>
                <a:pathLst>
                  <a:path w="1424" h="607" extrusionOk="0">
                    <a:moveTo>
                      <a:pt x="1" y="377"/>
                    </a:moveTo>
                    <a:cubicBezTo>
                      <a:pt x="1" y="168"/>
                      <a:pt x="189" y="0"/>
                      <a:pt x="398" y="42"/>
                    </a:cubicBezTo>
                    <a:lnTo>
                      <a:pt x="1424" y="42"/>
                    </a:lnTo>
                    <a:cubicBezTo>
                      <a:pt x="1068" y="607"/>
                      <a:pt x="545" y="523"/>
                      <a:pt x="1" y="377"/>
                    </a:cubicBezTo>
                    <a:close/>
                  </a:path>
                </a:pathLst>
              </a:custGeom>
              <a:solidFill>
                <a:schemeClr val="lt2">
                  <a:alpha val="339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7401;p47">
                <a:extLst>
                  <a:ext uri="{FF2B5EF4-FFF2-40B4-BE49-F238E27FC236}">
                    <a16:creationId xmlns="" xmlns:a16="http://schemas.microsoft.com/office/drawing/2014/main" id="{1D753AC8-E38E-4A41-B39B-91297DF797A7}"/>
                  </a:ext>
                </a:extLst>
              </p:cNvPr>
              <p:cNvSpPr/>
              <p:nvPr/>
            </p:nvSpPr>
            <p:spPr>
              <a:xfrm>
                <a:off x="4454750" y="4717525"/>
                <a:ext cx="16775" cy="17300"/>
              </a:xfrm>
              <a:custGeom>
                <a:avLst/>
                <a:gdLst/>
                <a:ahLst/>
                <a:cxnLst/>
                <a:rect l="l" t="t" r="r" b="b"/>
                <a:pathLst>
                  <a:path w="671" h="692" extrusionOk="0">
                    <a:moveTo>
                      <a:pt x="336" y="670"/>
                    </a:moveTo>
                    <a:cubicBezTo>
                      <a:pt x="126" y="649"/>
                      <a:pt x="1" y="461"/>
                      <a:pt x="22" y="273"/>
                    </a:cubicBezTo>
                    <a:cubicBezTo>
                      <a:pt x="1" y="126"/>
                      <a:pt x="147" y="1"/>
                      <a:pt x="294" y="43"/>
                    </a:cubicBezTo>
                    <a:cubicBezTo>
                      <a:pt x="503" y="43"/>
                      <a:pt x="670" y="231"/>
                      <a:pt x="649" y="440"/>
                    </a:cubicBezTo>
                    <a:cubicBezTo>
                      <a:pt x="670" y="607"/>
                      <a:pt x="545" y="691"/>
                      <a:pt x="336" y="670"/>
                    </a:cubicBezTo>
                    <a:close/>
                  </a:path>
                </a:pathLst>
              </a:custGeom>
              <a:solidFill>
                <a:schemeClr val="lt2">
                  <a:alpha val="339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7402;p47">
                <a:extLst>
                  <a:ext uri="{FF2B5EF4-FFF2-40B4-BE49-F238E27FC236}">
                    <a16:creationId xmlns="" xmlns:a16="http://schemas.microsoft.com/office/drawing/2014/main" id="{09C73B1D-4187-42C7-809D-AC19B358E8BB}"/>
                  </a:ext>
                </a:extLst>
              </p:cNvPr>
              <p:cNvSpPr/>
              <p:nvPr/>
            </p:nvSpPr>
            <p:spPr>
              <a:xfrm>
                <a:off x="4406100" y="4660500"/>
                <a:ext cx="12075" cy="13125"/>
              </a:xfrm>
              <a:custGeom>
                <a:avLst/>
                <a:gdLst/>
                <a:ahLst/>
                <a:cxnLst/>
                <a:rect l="l" t="t" r="r" b="b"/>
                <a:pathLst>
                  <a:path w="483" h="525" extrusionOk="0">
                    <a:moveTo>
                      <a:pt x="461" y="210"/>
                    </a:moveTo>
                    <a:cubicBezTo>
                      <a:pt x="482" y="336"/>
                      <a:pt x="440" y="440"/>
                      <a:pt x="315" y="461"/>
                    </a:cubicBezTo>
                    <a:cubicBezTo>
                      <a:pt x="147" y="524"/>
                      <a:pt x="1" y="399"/>
                      <a:pt x="22" y="252"/>
                    </a:cubicBezTo>
                    <a:cubicBezTo>
                      <a:pt x="1" y="127"/>
                      <a:pt x="106" y="22"/>
                      <a:pt x="231" y="22"/>
                    </a:cubicBezTo>
                    <a:cubicBezTo>
                      <a:pt x="336" y="1"/>
                      <a:pt x="461" y="85"/>
                      <a:pt x="461" y="210"/>
                    </a:cubicBezTo>
                    <a:close/>
                  </a:path>
                </a:pathLst>
              </a:custGeom>
              <a:solidFill>
                <a:schemeClr val="lt2">
                  <a:alpha val="339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7403;p47">
                <a:extLst>
                  <a:ext uri="{FF2B5EF4-FFF2-40B4-BE49-F238E27FC236}">
                    <a16:creationId xmlns="" xmlns:a16="http://schemas.microsoft.com/office/drawing/2014/main" id="{8F184518-1E8E-41F5-90EA-77CBBAEE90C3}"/>
                  </a:ext>
                </a:extLst>
              </p:cNvPr>
              <p:cNvSpPr/>
              <p:nvPr/>
            </p:nvSpPr>
            <p:spPr>
              <a:xfrm>
                <a:off x="4832950" y="4741075"/>
                <a:ext cx="5250" cy="5775"/>
              </a:xfrm>
              <a:custGeom>
                <a:avLst/>
                <a:gdLst/>
                <a:ahLst/>
                <a:cxnLst/>
                <a:rect l="l" t="t" r="r" b="b"/>
                <a:pathLst>
                  <a:path w="210" h="231" extrusionOk="0">
                    <a:moveTo>
                      <a:pt x="210" y="84"/>
                    </a:moveTo>
                    <a:cubicBezTo>
                      <a:pt x="189" y="126"/>
                      <a:pt x="189" y="209"/>
                      <a:pt x="147" y="209"/>
                    </a:cubicBezTo>
                    <a:cubicBezTo>
                      <a:pt x="105" y="230"/>
                      <a:pt x="42" y="189"/>
                      <a:pt x="1" y="168"/>
                    </a:cubicBezTo>
                    <a:cubicBezTo>
                      <a:pt x="22" y="105"/>
                      <a:pt x="42" y="42"/>
                      <a:pt x="63" y="21"/>
                    </a:cubicBezTo>
                    <a:cubicBezTo>
                      <a:pt x="105" y="0"/>
                      <a:pt x="168" y="63"/>
                      <a:pt x="210" y="84"/>
                    </a:cubicBezTo>
                    <a:close/>
                  </a:path>
                </a:pathLst>
              </a:custGeom>
              <a:solidFill>
                <a:schemeClr val="lt2">
                  <a:alpha val="339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7404;p47">
                <a:extLst>
                  <a:ext uri="{FF2B5EF4-FFF2-40B4-BE49-F238E27FC236}">
                    <a16:creationId xmlns="" xmlns:a16="http://schemas.microsoft.com/office/drawing/2014/main" id="{C61F9000-AFFE-4751-AEB5-24B3F76BC028}"/>
                  </a:ext>
                </a:extLst>
              </p:cNvPr>
              <p:cNvSpPr/>
              <p:nvPr/>
            </p:nvSpPr>
            <p:spPr>
              <a:xfrm>
                <a:off x="4753450" y="4670450"/>
                <a:ext cx="5250" cy="5250"/>
              </a:xfrm>
              <a:custGeom>
                <a:avLst/>
                <a:gdLst/>
                <a:ahLst/>
                <a:cxnLst/>
                <a:rect l="l" t="t" r="r" b="b"/>
                <a:pathLst>
                  <a:path w="210" h="210" extrusionOk="0">
                    <a:moveTo>
                      <a:pt x="209" y="63"/>
                    </a:moveTo>
                    <a:cubicBezTo>
                      <a:pt x="189" y="105"/>
                      <a:pt x="168" y="189"/>
                      <a:pt x="126" y="210"/>
                    </a:cubicBezTo>
                    <a:cubicBezTo>
                      <a:pt x="105" y="210"/>
                      <a:pt x="42" y="168"/>
                      <a:pt x="0" y="147"/>
                    </a:cubicBezTo>
                    <a:cubicBezTo>
                      <a:pt x="21" y="105"/>
                      <a:pt x="21" y="21"/>
                      <a:pt x="63" y="1"/>
                    </a:cubicBezTo>
                    <a:cubicBezTo>
                      <a:pt x="105" y="1"/>
                      <a:pt x="147" y="42"/>
                      <a:pt x="209" y="63"/>
                    </a:cubicBezTo>
                    <a:close/>
                  </a:path>
                </a:pathLst>
              </a:custGeom>
              <a:solidFill>
                <a:schemeClr val="lt2">
                  <a:alpha val="339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7405;p47">
                <a:extLst>
                  <a:ext uri="{FF2B5EF4-FFF2-40B4-BE49-F238E27FC236}">
                    <a16:creationId xmlns="" xmlns:a16="http://schemas.microsoft.com/office/drawing/2014/main" id="{E0946120-72CD-4DC9-94E9-318EC710CE69}"/>
                  </a:ext>
                </a:extLst>
              </p:cNvPr>
              <p:cNvSpPr/>
              <p:nvPr/>
            </p:nvSpPr>
            <p:spPr>
              <a:xfrm>
                <a:off x="4300975" y="4696075"/>
                <a:ext cx="10475" cy="7350"/>
              </a:xfrm>
              <a:custGeom>
                <a:avLst/>
                <a:gdLst/>
                <a:ahLst/>
                <a:cxnLst/>
                <a:rect l="l" t="t" r="r" b="b"/>
                <a:pathLst>
                  <a:path w="419" h="294" extrusionOk="0">
                    <a:moveTo>
                      <a:pt x="189" y="294"/>
                    </a:moveTo>
                    <a:cubicBezTo>
                      <a:pt x="63" y="273"/>
                      <a:pt x="0" y="231"/>
                      <a:pt x="21" y="147"/>
                    </a:cubicBezTo>
                    <a:cubicBezTo>
                      <a:pt x="21" y="43"/>
                      <a:pt x="105" y="1"/>
                      <a:pt x="189" y="1"/>
                    </a:cubicBezTo>
                    <a:cubicBezTo>
                      <a:pt x="314" y="1"/>
                      <a:pt x="419" y="64"/>
                      <a:pt x="356" y="210"/>
                    </a:cubicBezTo>
                    <a:cubicBezTo>
                      <a:pt x="356" y="252"/>
                      <a:pt x="230" y="294"/>
                      <a:pt x="189" y="294"/>
                    </a:cubicBezTo>
                    <a:close/>
                  </a:path>
                </a:pathLst>
              </a:custGeom>
              <a:solidFill>
                <a:schemeClr val="lt2">
                  <a:alpha val="339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9" name="CuadroTexto 98">
            <a:extLst>
              <a:ext uri="{FF2B5EF4-FFF2-40B4-BE49-F238E27FC236}">
                <a16:creationId xmlns="" xmlns:a16="http://schemas.microsoft.com/office/drawing/2014/main" id="{075D6ADB-8C7C-4728-A875-8884D9BF759A}"/>
              </a:ext>
            </a:extLst>
          </p:cNvPr>
          <p:cNvSpPr txBox="1"/>
          <p:nvPr/>
        </p:nvSpPr>
        <p:spPr>
          <a:xfrm>
            <a:off x="630436" y="2245612"/>
            <a:ext cx="351359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sz="3600" b="1" dirty="0">
                <a:solidFill>
                  <a:srgbClr val="002060"/>
                </a:solidFill>
                <a:latin typeface="Colonna MT" panose="04020805060202030203" pitchFamily="82" charset="0"/>
              </a:rPr>
              <a:t>  </a:t>
            </a:r>
            <a:r>
              <a:rPr lang="en" sz="5400" b="1" dirty="0">
                <a:solidFill>
                  <a:srgbClr val="002060"/>
                </a:solidFill>
                <a:latin typeface="Colonna MT" panose="04020805060202030203" pitchFamily="82" charset="0"/>
              </a:rPr>
              <a:t>Informe Académico</a:t>
            </a:r>
            <a:endParaRPr lang="es-PE" sz="3600" b="1" dirty="0">
              <a:solidFill>
                <a:srgbClr val="002060"/>
              </a:solidFill>
              <a:latin typeface="Colonna MT" panose="04020805060202030203" pitchFamily="82" charset="0"/>
            </a:endParaRPr>
          </a:p>
        </p:txBody>
      </p:sp>
      <p:pic>
        <p:nvPicPr>
          <p:cNvPr id="100" name="Imagen 99">
            <a:extLst>
              <a:ext uri="{FF2B5EF4-FFF2-40B4-BE49-F238E27FC236}">
                <a16:creationId xmlns="" xmlns:a16="http://schemas.microsoft.com/office/drawing/2014/main" id="{65D7944D-C854-4D3C-8CB6-FCF9B98FFCB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945" y="420760"/>
            <a:ext cx="1629510" cy="1720893"/>
          </a:xfrm>
          <a:prstGeom prst="rect">
            <a:avLst/>
          </a:prstGeom>
        </p:spPr>
      </p:pic>
      <p:sp>
        <p:nvSpPr>
          <p:cNvPr id="101" name="CuadroTexto 100">
            <a:extLst>
              <a:ext uri="{FF2B5EF4-FFF2-40B4-BE49-F238E27FC236}">
                <a16:creationId xmlns="" xmlns:a16="http://schemas.microsoft.com/office/drawing/2014/main" id="{49AF697A-FEDE-491D-8667-CD9AACE9E9F8}"/>
              </a:ext>
            </a:extLst>
          </p:cNvPr>
          <p:cNvSpPr txBox="1"/>
          <p:nvPr/>
        </p:nvSpPr>
        <p:spPr>
          <a:xfrm>
            <a:off x="5072754" y="457201"/>
            <a:ext cx="374302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88900" lvl="0" indent="-342900" algn="just"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s-ES" sz="18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Supervisar a su menor hijo o hija el ingreso a clases virtuales</a:t>
            </a:r>
            <a:r>
              <a:rPr lang="es-E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 ya que algunos estudiantes ingresan a un curso y al siguiente ya no ingresa.</a:t>
            </a:r>
            <a:endParaRPr lang="es-P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3" name="CuadroTexto 102">
            <a:extLst>
              <a:ext uri="{FF2B5EF4-FFF2-40B4-BE49-F238E27FC236}">
                <a16:creationId xmlns="" xmlns:a16="http://schemas.microsoft.com/office/drawing/2014/main" id="{D7862D8E-BCF6-4AE3-9A77-4F1134F43F95}"/>
              </a:ext>
            </a:extLst>
          </p:cNvPr>
          <p:cNvSpPr txBox="1"/>
          <p:nvPr/>
        </p:nvSpPr>
        <p:spPr>
          <a:xfrm>
            <a:off x="5045123" y="2009166"/>
            <a:ext cx="377065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88900" lvl="0" indent="-342900" algn="just"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s-ES" sz="18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Enviar las fotos de las tareas por la plataforma</a:t>
            </a:r>
            <a:r>
              <a:rPr lang="es-E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. Estudiante que no envía, llega a obtener una nota mínima desaprobatoria, lo cual suma al promedio final.</a:t>
            </a:r>
            <a:endParaRPr lang="es-P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5" name="CuadroTexto 104">
            <a:extLst>
              <a:ext uri="{FF2B5EF4-FFF2-40B4-BE49-F238E27FC236}">
                <a16:creationId xmlns="" xmlns:a16="http://schemas.microsoft.com/office/drawing/2014/main" id="{38BC5A1A-59A8-4892-9E89-2974F7D24634}"/>
              </a:ext>
            </a:extLst>
          </p:cNvPr>
          <p:cNvSpPr txBox="1"/>
          <p:nvPr/>
        </p:nvSpPr>
        <p:spPr>
          <a:xfrm>
            <a:off x="4996332" y="3578652"/>
            <a:ext cx="3819449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88900" lvl="0" indent="-342900" algn="just"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s-ES" sz="18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Tener los cuadernos al día de todos los cursos</a:t>
            </a:r>
            <a:r>
              <a:rPr lang="es-E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 ya que en una fecha programada para </a:t>
            </a:r>
            <a:r>
              <a:rPr lang="es-ES" sz="1800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fin </a:t>
            </a:r>
            <a:r>
              <a:rPr lang="es-E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del IV bimestre, se le solicitará que el padre lleve el cuaderno en forma física y dejar en el colegio con el profesor o profesora del curso para su revisión final. Dicha entrega será bajo un cronograma y respetando los protocolos de seguridad.</a:t>
            </a:r>
            <a:endParaRPr lang="es-P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07" name="Picture 2" descr="Gifs animados de Profesora enseñando al alumno | Gente de historieta,  Imagenes animadas, Historias de la biblia para niños">
            <a:extLst>
              <a:ext uri="{FF2B5EF4-FFF2-40B4-BE49-F238E27FC236}">
                <a16:creationId xmlns="" xmlns:a16="http://schemas.microsoft.com/office/drawing/2014/main" id="{D547AF48-1BD0-4ED9-B265-816ABA104112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5000" y="4197163"/>
            <a:ext cx="2230046" cy="2047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3881561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  <p:bldP spid="103" grpId="0"/>
      <p:bldP spid="10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Rectángulo 124">
            <a:extLst>
              <a:ext uri="{FF2B5EF4-FFF2-40B4-BE49-F238E27FC236}">
                <a16:creationId xmlns="" xmlns:a16="http://schemas.microsoft.com/office/drawing/2014/main" id="{4B573CA9-FACD-4050-8DF0-B4B9C79ACA5C}"/>
              </a:ext>
            </a:extLst>
          </p:cNvPr>
          <p:cNvSpPr/>
          <p:nvPr/>
        </p:nvSpPr>
        <p:spPr>
          <a:xfrm>
            <a:off x="4695737" y="146807"/>
            <a:ext cx="4326621" cy="6572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3" name="Rectángulo 52">
            <a:extLst>
              <a:ext uri="{FF2B5EF4-FFF2-40B4-BE49-F238E27FC236}">
                <a16:creationId xmlns="" xmlns:a16="http://schemas.microsoft.com/office/drawing/2014/main" id="{0196D48F-3E39-4A08-ACCD-77A258542F27}"/>
              </a:ext>
            </a:extLst>
          </p:cNvPr>
          <p:cNvSpPr/>
          <p:nvPr/>
        </p:nvSpPr>
        <p:spPr>
          <a:xfrm>
            <a:off x="328220" y="146807"/>
            <a:ext cx="4326621" cy="6572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191" name="Grupo 190">
            <a:extLst>
              <a:ext uri="{FF2B5EF4-FFF2-40B4-BE49-F238E27FC236}">
                <a16:creationId xmlns="" xmlns:a16="http://schemas.microsoft.com/office/drawing/2014/main" id="{517BF84E-8A49-4575-824D-7A579AF7F510}"/>
              </a:ext>
            </a:extLst>
          </p:cNvPr>
          <p:cNvGrpSpPr/>
          <p:nvPr/>
        </p:nvGrpSpPr>
        <p:grpSpPr>
          <a:xfrm>
            <a:off x="4462941" y="146807"/>
            <a:ext cx="453532" cy="6356760"/>
            <a:chOff x="5950588" y="146807"/>
            <a:chExt cx="604709" cy="6356760"/>
          </a:xfrm>
        </p:grpSpPr>
        <p:grpSp>
          <p:nvGrpSpPr>
            <p:cNvPr id="138" name="Grupo 137">
              <a:extLst>
                <a:ext uri="{FF2B5EF4-FFF2-40B4-BE49-F238E27FC236}">
                  <a16:creationId xmlns="" xmlns:a16="http://schemas.microsoft.com/office/drawing/2014/main" id="{FEB583B6-5A2A-4872-BF7B-8C67DE83AD40}"/>
                </a:ext>
              </a:extLst>
            </p:cNvPr>
            <p:cNvGrpSpPr/>
            <p:nvPr/>
          </p:nvGrpSpPr>
          <p:grpSpPr>
            <a:xfrm>
              <a:off x="5966669" y="146807"/>
              <a:ext cx="588628" cy="511729"/>
              <a:chOff x="637563" y="637563"/>
              <a:chExt cx="588628" cy="511729"/>
            </a:xfrm>
          </p:grpSpPr>
          <p:sp>
            <p:nvSpPr>
              <p:cNvPr id="134" name="Rectángulo 133">
                <a:extLst>
                  <a:ext uri="{FF2B5EF4-FFF2-40B4-BE49-F238E27FC236}">
                    <a16:creationId xmlns="" xmlns:a16="http://schemas.microsoft.com/office/drawing/2014/main" id="{B2501CB8-7D93-4A34-BCDE-DBDA345C0A1D}"/>
                  </a:ext>
                </a:extLst>
              </p:cNvPr>
              <p:cNvSpPr/>
              <p:nvPr/>
            </p:nvSpPr>
            <p:spPr>
              <a:xfrm>
                <a:off x="637563" y="830510"/>
                <a:ext cx="234892" cy="23489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5" name="Rectángulo 134">
                <a:extLst>
                  <a:ext uri="{FF2B5EF4-FFF2-40B4-BE49-F238E27FC236}">
                    <a16:creationId xmlns="" xmlns:a16="http://schemas.microsoft.com/office/drawing/2014/main" id="{5F38A7A9-8F4E-4462-AEA1-DFDB90595903}"/>
                  </a:ext>
                </a:extLst>
              </p:cNvPr>
              <p:cNvSpPr/>
              <p:nvPr/>
            </p:nvSpPr>
            <p:spPr>
              <a:xfrm>
                <a:off x="991299" y="830510"/>
                <a:ext cx="234892" cy="23489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6" name="Arco de bloque 135">
                <a:extLst>
                  <a:ext uri="{FF2B5EF4-FFF2-40B4-BE49-F238E27FC236}">
                    <a16:creationId xmlns="" xmlns:a16="http://schemas.microsoft.com/office/drawing/2014/main" id="{087DFEFB-D651-4D94-A53B-EBFDDD3F2584}"/>
                  </a:ext>
                </a:extLst>
              </p:cNvPr>
              <p:cNvSpPr/>
              <p:nvPr/>
            </p:nvSpPr>
            <p:spPr>
              <a:xfrm>
                <a:off x="704674" y="637563"/>
                <a:ext cx="461395" cy="511729"/>
              </a:xfrm>
              <a:prstGeom prst="blockArc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3" name="Grupo 142">
              <a:extLst>
                <a:ext uri="{FF2B5EF4-FFF2-40B4-BE49-F238E27FC236}">
                  <a16:creationId xmlns="" xmlns:a16="http://schemas.microsoft.com/office/drawing/2014/main" id="{D8F2E371-86E2-4A40-9128-6CB541D34B0C}"/>
                </a:ext>
              </a:extLst>
            </p:cNvPr>
            <p:cNvGrpSpPr/>
            <p:nvPr/>
          </p:nvGrpSpPr>
          <p:grpSpPr>
            <a:xfrm>
              <a:off x="5966669" y="658536"/>
              <a:ext cx="588628" cy="511729"/>
              <a:chOff x="637563" y="637563"/>
              <a:chExt cx="588628" cy="511729"/>
            </a:xfrm>
          </p:grpSpPr>
          <p:sp>
            <p:nvSpPr>
              <p:cNvPr id="144" name="Rectángulo 143">
                <a:extLst>
                  <a:ext uri="{FF2B5EF4-FFF2-40B4-BE49-F238E27FC236}">
                    <a16:creationId xmlns="" xmlns:a16="http://schemas.microsoft.com/office/drawing/2014/main" id="{EC0EA08E-D30F-4074-B18D-AFE6C073C6B7}"/>
                  </a:ext>
                </a:extLst>
              </p:cNvPr>
              <p:cNvSpPr/>
              <p:nvPr/>
            </p:nvSpPr>
            <p:spPr>
              <a:xfrm>
                <a:off x="637563" y="830510"/>
                <a:ext cx="234892" cy="23489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45" name="Rectángulo 144">
                <a:extLst>
                  <a:ext uri="{FF2B5EF4-FFF2-40B4-BE49-F238E27FC236}">
                    <a16:creationId xmlns="" xmlns:a16="http://schemas.microsoft.com/office/drawing/2014/main" id="{043B0DC5-A1C5-4D15-9D86-97495076EDE0}"/>
                  </a:ext>
                </a:extLst>
              </p:cNvPr>
              <p:cNvSpPr/>
              <p:nvPr/>
            </p:nvSpPr>
            <p:spPr>
              <a:xfrm>
                <a:off x="991299" y="830510"/>
                <a:ext cx="234892" cy="23489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46" name="Arco de bloque 145">
                <a:extLst>
                  <a:ext uri="{FF2B5EF4-FFF2-40B4-BE49-F238E27FC236}">
                    <a16:creationId xmlns="" xmlns:a16="http://schemas.microsoft.com/office/drawing/2014/main" id="{08BCF170-6743-4010-8C25-FE29C76FF71C}"/>
                  </a:ext>
                </a:extLst>
              </p:cNvPr>
              <p:cNvSpPr/>
              <p:nvPr/>
            </p:nvSpPr>
            <p:spPr>
              <a:xfrm>
                <a:off x="704674" y="637563"/>
                <a:ext cx="461395" cy="511729"/>
              </a:xfrm>
              <a:prstGeom prst="blockArc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7" name="Grupo 146">
              <a:extLst>
                <a:ext uri="{FF2B5EF4-FFF2-40B4-BE49-F238E27FC236}">
                  <a16:creationId xmlns="" xmlns:a16="http://schemas.microsoft.com/office/drawing/2014/main" id="{3A22D1E9-DFDF-4F12-9410-6F42A291D0FA}"/>
                </a:ext>
              </a:extLst>
            </p:cNvPr>
            <p:cNvGrpSpPr/>
            <p:nvPr/>
          </p:nvGrpSpPr>
          <p:grpSpPr>
            <a:xfrm>
              <a:off x="5966669" y="1191237"/>
              <a:ext cx="588628" cy="511729"/>
              <a:chOff x="637563" y="637563"/>
              <a:chExt cx="588628" cy="511729"/>
            </a:xfrm>
          </p:grpSpPr>
          <p:sp>
            <p:nvSpPr>
              <p:cNvPr id="148" name="Rectángulo 147">
                <a:extLst>
                  <a:ext uri="{FF2B5EF4-FFF2-40B4-BE49-F238E27FC236}">
                    <a16:creationId xmlns="" xmlns:a16="http://schemas.microsoft.com/office/drawing/2014/main" id="{BFA8272A-FC72-4249-826F-ABBC9314BDB7}"/>
                  </a:ext>
                </a:extLst>
              </p:cNvPr>
              <p:cNvSpPr/>
              <p:nvPr/>
            </p:nvSpPr>
            <p:spPr>
              <a:xfrm>
                <a:off x="637563" y="830510"/>
                <a:ext cx="234892" cy="23489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49" name="Rectángulo 148">
                <a:extLst>
                  <a:ext uri="{FF2B5EF4-FFF2-40B4-BE49-F238E27FC236}">
                    <a16:creationId xmlns="" xmlns:a16="http://schemas.microsoft.com/office/drawing/2014/main" id="{271FAA06-5EB7-4EA3-89BC-F6CBBA4E64DB}"/>
                  </a:ext>
                </a:extLst>
              </p:cNvPr>
              <p:cNvSpPr/>
              <p:nvPr/>
            </p:nvSpPr>
            <p:spPr>
              <a:xfrm>
                <a:off x="991299" y="830510"/>
                <a:ext cx="234892" cy="23489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50" name="Arco de bloque 149">
                <a:extLst>
                  <a:ext uri="{FF2B5EF4-FFF2-40B4-BE49-F238E27FC236}">
                    <a16:creationId xmlns="" xmlns:a16="http://schemas.microsoft.com/office/drawing/2014/main" id="{1DC625C5-EDD2-4702-B839-A703C0CA14EB}"/>
                  </a:ext>
                </a:extLst>
              </p:cNvPr>
              <p:cNvSpPr/>
              <p:nvPr/>
            </p:nvSpPr>
            <p:spPr>
              <a:xfrm>
                <a:off x="704674" y="637563"/>
                <a:ext cx="461395" cy="511729"/>
              </a:xfrm>
              <a:prstGeom prst="blockArc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1" name="Grupo 150">
              <a:extLst>
                <a:ext uri="{FF2B5EF4-FFF2-40B4-BE49-F238E27FC236}">
                  <a16:creationId xmlns="" xmlns:a16="http://schemas.microsoft.com/office/drawing/2014/main" id="{8AE8D5C1-3FA9-42B9-BF8C-D77B67A1357B}"/>
                </a:ext>
              </a:extLst>
            </p:cNvPr>
            <p:cNvGrpSpPr/>
            <p:nvPr/>
          </p:nvGrpSpPr>
          <p:grpSpPr>
            <a:xfrm>
              <a:off x="5966669" y="1698772"/>
              <a:ext cx="588628" cy="511729"/>
              <a:chOff x="637563" y="637563"/>
              <a:chExt cx="588628" cy="511729"/>
            </a:xfrm>
          </p:grpSpPr>
          <p:sp>
            <p:nvSpPr>
              <p:cNvPr id="152" name="Rectángulo 151">
                <a:extLst>
                  <a:ext uri="{FF2B5EF4-FFF2-40B4-BE49-F238E27FC236}">
                    <a16:creationId xmlns="" xmlns:a16="http://schemas.microsoft.com/office/drawing/2014/main" id="{985B8D1C-B232-4DB3-8B32-95F013588F10}"/>
                  </a:ext>
                </a:extLst>
              </p:cNvPr>
              <p:cNvSpPr/>
              <p:nvPr/>
            </p:nvSpPr>
            <p:spPr>
              <a:xfrm>
                <a:off x="637563" y="830510"/>
                <a:ext cx="234892" cy="23489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53" name="Rectángulo 152">
                <a:extLst>
                  <a:ext uri="{FF2B5EF4-FFF2-40B4-BE49-F238E27FC236}">
                    <a16:creationId xmlns="" xmlns:a16="http://schemas.microsoft.com/office/drawing/2014/main" id="{1D501F01-C027-47E6-85DF-3E4E625716D8}"/>
                  </a:ext>
                </a:extLst>
              </p:cNvPr>
              <p:cNvSpPr/>
              <p:nvPr/>
            </p:nvSpPr>
            <p:spPr>
              <a:xfrm>
                <a:off x="991299" y="830510"/>
                <a:ext cx="234892" cy="23489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54" name="Arco de bloque 153">
                <a:extLst>
                  <a:ext uri="{FF2B5EF4-FFF2-40B4-BE49-F238E27FC236}">
                    <a16:creationId xmlns="" xmlns:a16="http://schemas.microsoft.com/office/drawing/2014/main" id="{5FF26C0A-8D6D-4034-AB6A-B2AE5309CB58}"/>
                  </a:ext>
                </a:extLst>
              </p:cNvPr>
              <p:cNvSpPr/>
              <p:nvPr/>
            </p:nvSpPr>
            <p:spPr>
              <a:xfrm>
                <a:off x="704674" y="637563"/>
                <a:ext cx="461395" cy="511729"/>
              </a:xfrm>
              <a:prstGeom prst="blockArc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5" name="Grupo 154">
              <a:extLst>
                <a:ext uri="{FF2B5EF4-FFF2-40B4-BE49-F238E27FC236}">
                  <a16:creationId xmlns="" xmlns:a16="http://schemas.microsoft.com/office/drawing/2014/main" id="{91CC1CC3-F4F1-41A4-ACBC-2017C953B618}"/>
                </a:ext>
              </a:extLst>
            </p:cNvPr>
            <p:cNvGrpSpPr/>
            <p:nvPr/>
          </p:nvGrpSpPr>
          <p:grpSpPr>
            <a:xfrm>
              <a:off x="5966669" y="2210501"/>
              <a:ext cx="588628" cy="511729"/>
              <a:chOff x="637563" y="637563"/>
              <a:chExt cx="588628" cy="511729"/>
            </a:xfrm>
          </p:grpSpPr>
          <p:sp>
            <p:nvSpPr>
              <p:cNvPr id="156" name="Rectángulo 155">
                <a:extLst>
                  <a:ext uri="{FF2B5EF4-FFF2-40B4-BE49-F238E27FC236}">
                    <a16:creationId xmlns="" xmlns:a16="http://schemas.microsoft.com/office/drawing/2014/main" id="{29D177ED-31E0-409D-8C08-10FABC7E4EEB}"/>
                  </a:ext>
                </a:extLst>
              </p:cNvPr>
              <p:cNvSpPr/>
              <p:nvPr/>
            </p:nvSpPr>
            <p:spPr>
              <a:xfrm>
                <a:off x="637563" y="830510"/>
                <a:ext cx="234892" cy="23489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57" name="Rectángulo 156">
                <a:extLst>
                  <a:ext uri="{FF2B5EF4-FFF2-40B4-BE49-F238E27FC236}">
                    <a16:creationId xmlns="" xmlns:a16="http://schemas.microsoft.com/office/drawing/2014/main" id="{063D412E-D26A-446D-A43F-1A2CDB4FD9ED}"/>
                  </a:ext>
                </a:extLst>
              </p:cNvPr>
              <p:cNvSpPr/>
              <p:nvPr/>
            </p:nvSpPr>
            <p:spPr>
              <a:xfrm>
                <a:off x="991299" y="830510"/>
                <a:ext cx="234892" cy="23489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58" name="Arco de bloque 157">
                <a:extLst>
                  <a:ext uri="{FF2B5EF4-FFF2-40B4-BE49-F238E27FC236}">
                    <a16:creationId xmlns="" xmlns:a16="http://schemas.microsoft.com/office/drawing/2014/main" id="{FF6A030A-9D14-4131-A934-8E1F2BCC6779}"/>
                  </a:ext>
                </a:extLst>
              </p:cNvPr>
              <p:cNvSpPr/>
              <p:nvPr/>
            </p:nvSpPr>
            <p:spPr>
              <a:xfrm>
                <a:off x="704674" y="637563"/>
                <a:ext cx="461395" cy="511729"/>
              </a:xfrm>
              <a:prstGeom prst="blockArc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9" name="Grupo 158">
              <a:extLst>
                <a:ext uri="{FF2B5EF4-FFF2-40B4-BE49-F238E27FC236}">
                  <a16:creationId xmlns="" xmlns:a16="http://schemas.microsoft.com/office/drawing/2014/main" id="{7D6E37CF-1A92-4C70-B8FE-A6EEDB1681E8}"/>
                </a:ext>
              </a:extLst>
            </p:cNvPr>
            <p:cNvGrpSpPr/>
            <p:nvPr/>
          </p:nvGrpSpPr>
          <p:grpSpPr>
            <a:xfrm>
              <a:off x="5950588" y="2837578"/>
              <a:ext cx="588628" cy="511729"/>
              <a:chOff x="637563" y="637563"/>
              <a:chExt cx="588628" cy="511729"/>
            </a:xfrm>
          </p:grpSpPr>
          <p:sp>
            <p:nvSpPr>
              <p:cNvPr id="160" name="Rectángulo 159">
                <a:extLst>
                  <a:ext uri="{FF2B5EF4-FFF2-40B4-BE49-F238E27FC236}">
                    <a16:creationId xmlns="" xmlns:a16="http://schemas.microsoft.com/office/drawing/2014/main" id="{AB6DF280-E360-4264-B3C7-794E7A3074FF}"/>
                  </a:ext>
                </a:extLst>
              </p:cNvPr>
              <p:cNvSpPr/>
              <p:nvPr/>
            </p:nvSpPr>
            <p:spPr>
              <a:xfrm>
                <a:off x="637563" y="830510"/>
                <a:ext cx="234892" cy="23489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61" name="Rectángulo 160">
                <a:extLst>
                  <a:ext uri="{FF2B5EF4-FFF2-40B4-BE49-F238E27FC236}">
                    <a16:creationId xmlns="" xmlns:a16="http://schemas.microsoft.com/office/drawing/2014/main" id="{B52CB4BC-F7C7-458B-B50E-5B41FE9BAA5C}"/>
                  </a:ext>
                </a:extLst>
              </p:cNvPr>
              <p:cNvSpPr/>
              <p:nvPr/>
            </p:nvSpPr>
            <p:spPr>
              <a:xfrm>
                <a:off x="991299" y="830510"/>
                <a:ext cx="234892" cy="23489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62" name="Arco de bloque 161">
                <a:extLst>
                  <a:ext uri="{FF2B5EF4-FFF2-40B4-BE49-F238E27FC236}">
                    <a16:creationId xmlns="" xmlns:a16="http://schemas.microsoft.com/office/drawing/2014/main" id="{A20D6D73-51B5-459E-B1B3-1E56F3BE3492}"/>
                  </a:ext>
                </a:extLst>
              </p:cNvPr>
              <p:cNvSpPr/>
              <p:nvPr/>
            </p:nvSpPr>
            <p:spPr>
              <a:xfrm>
                <a:off x="704674" y="637563"/>
                <a:ext cx="461395" cy="511729"/>
              </a:xfrm>
              <a:prstGeom prst="blockArc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3" name="Grupo 162">
              <a:extLst>
                <a:ext uri="{FF2B5EF4-FFF2-40B4-BE49-F238E27FC236}">
                  <a16:creationId xmlns="" xmlns:a16="http://schemas.microsoft.com/office/drawing/2014/main" id="{B262CCBA-0CAB-4773-9A55-269E5C2F0E82}"/>
                </a:ext>
              </a:extLst>
            </p:cNvPr>
            <p:cNvGrpSpPr/>
            <p:nvPr/>
          </p:nvGrpSpPr>
          <p:grpSpPr>
            <a:xfrm>
              <a:off x="5950588" y="3349307"/>
              <a:ext cx="588628" cy="511729"/>
              <a:chOff x="637563" y="637563"/>
              <a:chExt cx="588628" cy="511729"/>
            </a:xfrm>
          </p:grpSpPr>
          <p:sp>
            <p:nvSpPr>
              <p:cNvPr id="164" name="Rectángulo 163">
                <a:extLst>
                  <a:ext uri="{FF2B5EF4-FFF2-40B4-BE49-F238E27FC236}">
                    <a16:creationId xmlns="" xmlns:a16="http://schemas.microsoft.com/office/drawing/2014/main" id="{27B53BC6-733B-4601-8A42-E94FEADC86F8}"/>
                  </a:ext>
                </a:extLst>
              </p:cNvPr>
              <p:cNvSpPr/>
              <p:nvPr/>
            </p:nvSpPr>
            <p:spPr>
              <a:xfrm>
                <a:off x="637563" y="830510"/>
                <a:ext cx="234892" cy="23489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65" name="Rectángulo 164">
                <a:extLst>
                  <a:ext uri="{FF2B5EF4-FFF2-40B4-BE49-F238E27FC236}">
                    <a16:creationId xmlns="" xmlns:a16="http://schemas.microsoft.com/office/drawing/2014/main" id="{0C466235-695E-44A7-8B6C-8F118EDB4B6A}"/>
                  </a:ext>
                </a:extLst>
              </p:cNvPr>
              <p:cNvSpPr/>
              <p:nvPr/>
            </p:nvSpPr>
            <p:spPr>
              <a:xfrm>
                <a:off x="991299" y="830510"/>
                <a:ext cx="234892" cy="23489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66" name="Arco de bloque 165">
                <a:extLst>
                  <a:ext uri="{FF2B5EF4-FFF2-40B4-BE49-F238E27FC236}">
                    <a16:creationId xmlns="" xmlns:a16="http://schemas.microsoft.com/office/drawing/2014/main" id="{4804D076-AFD3-454C-BA55-4C34451EE55C}"/>
                  </a:ext>
                </a:extLst>
              </p:cNvPr>
              <p:cNvSpPr/>
              <p:nvPr/>
            </p:nvSpPr>
            <p:spPr>
              <a:xfrm>
                <a:off x="704674" y="637563"/>
                <a:ext cx="461395" cy="511729"/>
              </a:xfrm>
              <a:prstGeom prst="blockArc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7" name="Grupo 166">
              <a:extLst>
                <a:ext uri="{FF2B5EF4-FFF2-40B4-BE49-F238E27FC236}">
                  <a16:creationId xmlns="" xmlns:a16="http://schemas.microsoft.com/office/drawing/2014/main" id="{348D5134-FCA9-4414-8F79-2BA3F954F215}"/>
                </a:ext>
              </a:extLst>
            </p:cNvPr>
            <p:cNvGrpSpPr/>
            <p:nvPr/>
          </p:nvGrpSpPr>
          <p:grpSpPr>
            <a:xfrm>
              <a:off x="5950588" y="3861036"/>
              <a:ext cx="588628" cy="511729"/>
              <a:chOff x="637563" y="637563"/>
              <a:chExt cx="588628" cy="511729"/>
            </a:xfrm>
          </p:grpSpPr>
          <p:sp>
            <p:nvSpPr>
              <p:cNvPr id="168" name="Rectángulo 167">
                <a:extLst>
                  <a:ext uri="{FF2B5EF4-FFF2-40B4-BE49-F238E27FC236}">
                    <a16:creationId xmlns="" xmlns:a16="http://schemas.microsoft.com/office/drawing/2014/main" id="{2D49612B-E49E-4709-9D8D-07E87EE00E4B}"/>
                  </a:ext>
                </a:extLst>
              </p:cNvPr>
              <p:cNvSpPr/>
              <p:nvPr/>
            </p:nvSpPr>
            <p:spPr>
              <a:xfrm>
                <a:off x="637563" y="830510"/>
                <a:ext cx="234892" cy="23489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69" name="Rectángulo 168">
                <a:extLst>
                  <a:ext uri="{FF2B5EF4-FFF2-40B4-BE49-F238E27FC236}">
                    <a16:creationId xmlns="" xmlns:a16="http://schemas.microsoft.com/office/drawing/2014/main" id="{C7DF9BE8-8FE4-474B-85C7-CC9F0B72CE17}"/>
                  </a:ext>
                </a:extLst>
              </p:cNvPr>
              <p:cNvSpPr/>
              <p:nvPr/>
            </p:nvSpPr>
            <p:spPr>
              <a:xfrm>
                <a:off x="991299" y="830510"/>
                <a:ext cx="234892" cy="23489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70" name="Arco de bloque 169">
                <a:extLst>
                  <a:ext uri="{FF2B5EF4-FFF2-40B4-BE49-F238E27FC236}">
                    <a16:creationId xmlns="" xmlns:a16="http://schemas.microsoft.com/office/drawing/2014/main" id="{115E7EEE-2E7E-4FA3-9482-CEDBFEC22285}"/>
                  </a:ext>
                </a:extLst>
              </p:cNvPr>
              <p:cNvSpPr/>
              <p:nvPr/>
            </p:nvSpPr>
            <p:spPr>
              <a:xfrm>
                <a:off x="704674" y="637563"/>
                <a:ext cx="461395" cy="511729"/>
              </a:xfrm>
              <a:prstGeom prst="blockArc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1" name="Grupo 170">
              <a:extLst>
                <a:ext uri="{FF2B5EF4-FFF2-40B4-BE49-F238E27FC236}">
                  <a16:creationId xmlns="" xmlns:a16="http://schemas.microsoft.com/office/drawing/2014/main" id="{4BCEAC2B-AB38-475E-A831-8BC899243AC3}"/>
                </a:ext>
              </a:extLst>
            </p:cNvPr>
            <p:cNvGrpSpPr/>
            <p:nvPr/>
          </p:nvGrpSpPr>
          <p:grpSpPr>
            <a:xfrm>
              <a:off x="5966669" y="4393735"/>
              <a:ext cx="588628" cy="511729"/>
              <a:chOff x="637563" y="637563"/>
              <a:chExt cx="588628" cy="511729"/>
            </a:xfrm>
          </p:grpSpPr>
          <p:sp>
            <p:nvSpPr>
              <p:cNvPr id="172" name="Rectángulo 171">
                <a:extLst>
                  <a:ext uri="{FF2B5EF4-FFF2-40B4-BE49-F238E27FC236}">
                    <a16:creationId xmlns="" xmlns:a16="http://schemas.microsoft.com/office/drawing/2014/main" id="{52539C9D-32E2-4EEF-A84E-C86633E53B4C}"/>
                  </a:ext>
                </a:extLst>
              </p:cNvPr>
              <p:cNvSpPr/>
              <p:nvPr/>
            </p:nvSpPr>
            <p:spPr>
              <a:xfrm>
                <a:off x="637563" y="830510"/>
                <a:ext cx="234892" cy="23489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73" name="Rectángulo 172">
                <a:extLst>
                  <a:ext uri="{FF2B5EF4-FFF2-40B4-BE49-F238E27FC236}">
                    <a16:creationId xmlns="" xmlns:a16="http://schemas.microsoft.com/office/drawing/2014/main" id="{A9068B52-0E94-444F-A4AF-8092F60B0CFD}"/>
                  </a:ext>
                </a:extLst>
              </p:cNvPr>
              <p:cNvSpPr/>
              <p:nvPr/>
            </p:nvSpPr>
            <p:spPr>
              <a:xfrm>
                <a:off x="991299" y="830510"/>
                <a:ext cx="234892" cy="23489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74" name="Arco de bloque 173">
                <a:extLst>
                  <a:ext uri="{FF2B5EF4-FFF2-40B4-BE49-F238E27FC236}">
                    <a16:creationId xmlns="" xmlns:a16="http://schemas.microsoft.com/office/drawing/2014/main" id="{B8DD95F9-FE3E-4342-BE33-26FD1B8713D3}"/>
                  </a:ext>
                </a:extLst>
              </p:cNvPr>
              <p:cNvSpPr/>
              <p:nvPr/>
            </p:nvSpPr>
            <p:spPr>
              <a:xfrm>
                <a:off x="704674" y="637563"/>
                <a:ext cx="461395" cy="511729"/>
              </a:xfrm>
              <a:prstGeom prst="blockArc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5" name="Grupo 174">
              <a:extLst>
                <a:ext uri="{FF2B5EF4-FFF2-40B4-BE49-F238E27FC236}">
                  <a16:creationId xmlns="" xmlns:a16="http://schemas.microsoft.com/office/drawing/2014/main" id="{5CBC8874-FFB3-4984-A8E4-6C746FD8CA61}"/>
                </a:ext>
              </a:extLst>
            </p:cNvPr>
            <p:cNvGrpSpPr/>
            <p:nvPr/>
          </p:nvGrpSpPr>
          <p:grpSpPr>
            <a:xfrm>
              <a:off x="5966669" y="4947408"/>
              <a:ext cx="588628" cy="511729"/>
              <a:chOff x="637563" y="637563"/>
              <a:chExt cx="588628" cy="511729"/>
            </a:xfrm>
          </p:grpSpPr>
          <p:sp>
            <p:nvSpPr>
              <p:cNvPr id="176" name="Rectángulo 175">
                <a:extLst>
                  <a:ext uri="{FF2B5EF4-FFF2-40B4-BE49-F238E27FC236}">
                    <a16:creationId xmlns="" xmlns:a16="http://schemas.microsoft.com/office/drawing/2014/main" id="{1471980E-2CC1-45B6-B84B-F26A7891BDE4}"/>
                  </a:ext>
                </a:extLst>
              </p:cNvPr>
              <p:cNvSpPr/>
              <p:nvPr/>
            </p:nvSpPr>
            <p:spPr>
              <a:xfrm>
                <a:off x="637563" y="830510"/>
                <a:ext cx="234892" cy="23489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77" name="Rectángulo 176">
                <a:extLst>
                  <a:ext uri="{FF2B5EF4-FFF2-40B4-BE49-F238E27FC236}">
                    <a16:creationId xmlns="" xmlns:a16="http://schemas.microsoft.com/office/drawing/2014/main" id="{21ED861C-C5CE-4273-820C-97AA458CC3C4}"/>
                  </a:ext>
                </a:extLst>
              </p:cNvPr>
              <p:cNvSpPr/>
              <p:nvPr/>
            </p:nvSpPr>
            <p:spPr>
              <a:xfrm>
                <a:off x="991299" y="830510"/>
                <a:ext cx="234892" cy="23489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78" name="Arco de bloque 177">
                <a:extLst>
                  <a:ext uri="{FF2B5EF4-FFF2-40B4-BE49-F238E27FC236}">
                    <a16:creationId xmlns="" xmlns:a16="http://schemas.microsoft.com/office/drawing/2014/main" id="{5BA5600F-3A67-4097-887D-515276C4F396}"/>
                  </a:ext>
                </a:extLst>
              </p:cNvPr>
              <p:cNvSpPr/>
              <p:nvPr/>
            </p:nvSpPr>
            <p:spPr>
              <a:xfrm>
                <a:off x="704674" y="637563"/>
                <a:ext cx="461395" cy="511729"/>
              </a:xfrm>
              <a:prstGeom prst="blockArc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9" name="Grupo 178">
              <a:extLst>
                <a:ext uri="{FF2B5EF4-FFF2-40B4-BE49-F238E27FC236}">
                  <a16:creationId xmlns="" xmlns:a16="http://schemas.microsoft.com/office/drawing/2014/main" id="{13DC6B13-89D4-4F24-A44C-E25C9090B806}"/>
                </a:ext>
              </a:extLst>
            </p:cNvPr>
            <p:cNvGrpSpPr/>
            <p:nvPr/>
          </p:nvGrpSpPr>
          <p:grpSpPr>
            <a:xfrm>
              <a:off x="5966669" y="5459137"/>
              <a:ext cx="588628" cy="511729"/>
              <a:chOff x="637563" y="637563"/>
              <a:chExt cx="588628" cy="511729"/>
            </a:xfrm>
          </p:grpSpPr>
          <p:sp>
            <p:nvSpPr>
              <p:cNvPr id="180" name="Rectángulo 179">
                <a:extLst>
                  <a:ext uri="{FF2B5EF4-FFF2-40B4-BE49-F238E27FC236}">
                    <a16:creationId xmlns="" xmlns:a16="http://schemas.microsoft.com/office/drawing/2014/main" id="{5EA07E92-E81A-4E26-818C-41439F3E68C6}"/>
                  </a:ext>
                </a:extLst>
              </p:cNvPr>
              <p:cNvSpPr/>
              <p:nvPr/>
            </p:nvSpPr>
            <p:spPr>
              <a:xfrm>
                <a:off x="637563" y="830510"/>
                <a:ext cx="234892" cy="23489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81" name="Rectángulo 180">
                <a:extLst>
                  <a:ext uri="{FF2B5EF4-FFF2-40B4-BE49-F238E27FC236}">
                    <a16:creationId xmlns="" xmlns:a16="http://schemas.microsoft.com/office/drawing/2014/main" id="{7D95C487-7C16-4BF9-8ABB-33120E89A179}"/>
                  </a:ext>
                </a:extLst>
              </p:cNvPr>
              <p:cNvSpPr/>
              <p:nvPr/>
            </p:nvSpPr>
            <p:spPr>
              <a:xfrm>
                <a:off x="991299" y="830510"/>
                <a:ext cx="234892" cy="23489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82" name="Arco de bloque 181">
                <a:extLst>
                  <a:ext uri="{FF2B5EF4-FFF2-40B4-BE49-F238E27FC236}">
                    <a16:creationId xmlns="" xmlns:a16="http://schemas.microsoft.com/office/drawing/2014/main" id="{CBDFB8CF-3431-4CFD-945B-6FD0066A8CFA}"/>
                  </a:ext>
                </a:extLst>
              </p:cNvPr>
              <p:cNvSpPr/>
              <p:nvPr/>
            </p:nvSpPr>
            <p:spPr>
              <a:xfrm>
                <a:off x="704674" y="637563"/>
                <a:ext cx="461395" cy="511729"/>
              </a:xfrm>
              <a:prstGeom prst="blockArc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83" name="Grupo 182">
              <a:extLst>
                <a:ext uri="{FF2B5EF4-FFF2-40B4-BE49-F238E27FC236}">
                  <a16:creationId xmlns="" xmlns:a16="http://schemas.microsoft.com/office/drawing/2014/main" id="{A74BA5EC-370C-49B5-B14B-F8CB43407640}"/>
                </a:ext>
              </a:extLst>
            </p:cNvPr>
            <p:cNvGrpSpPr/>
            <p:nvPr/>
          </p:nvGrpSpPr>
          <p:grpSpPr>
            <a:xfrm>
              <a:off x="5966669" y="5991838"/>
              <a:ext cx="588628" cy="511729"/>
              <a:chOff x="637563" y="637563"/>
              <a:chExt cx="588628" cy="511729"/>
            </a:xfrm>
          </p:grpSpPr>
          <p:sp>
            <p:nvSpPr>
              <p:cNvPr id="184" name="Rectángulo 183">
                <a:extLst>
                  <a:ext uri="{FF2B5EF4-FFF2-40B4-BE49-F238E27FC236}">
                    <a16:creationId xmlns="" xmlns:a16="http://schemas.microsoft.com/office/drawing/2014/main" id="{EEABFA26-668F-47BB-9409-0EB20D8472D5}"/>
                  </a:ext>
                </a:extLst>
              </p:cNvPr>
              <p:cNvSpPr/>
              <p:nvPr/>
            </p:nvSpPr>
            <p:spPr>
              <a:xfrm>
                <a:off x="637563" y="830510"/>
                <a:ext cx="234892" cy="23489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85" name="Rectángulo 184">
                <a:extLst>
                  <a:ext uri="{FF2B5EF4-FFF2-40B4-BE49-F238E27FC236}">
                    <a16:creationId xmlns="" xmlns:a16="http://schemas.microsoft.com/office/drawing/2014/main" id="{F8235ABD-935E-4159-B7B4-C3F074884F63}"/>
                  </a:ext>
                </a:extLst>
              </p:cNvPr>
              <p:cNvSpPr/>
              <p:nvPr/>
            </p:nvSpPr>
            <p:spPr>
              <a:xfrm>
                <a:off x="991299" y="830510"/>
                <a:ext cx="234892" cy="23489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86" name="Arco de bloque 185">
                <a:extLst>
                  <a:ext uri="{FF2B5EF4-FFF2-40B4-BE49-F238E27FC236}">
                    <a16:creationId xmlns="" xmlns:a16="http://schemas.microsoft.com/office/drawing/2014/main" id="{A4D183FA-1D3A-4948-AFDC-798417F8E685}"/>
                  </a:ext>
                </a:extLst>
              </p:cNvPr>
              <p:cNvSpPr/>
              <p:nvPr/>
            </p:nvSpPr>
            <p:spPr>
              <a:xfrm>
                <a:off x="704674" y="637563"/>
                <a:ext cx="461395" cy="511729"/>
              </a:xfrm>
              <a:prstGeom prst="blockArc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54" name="CuadroTexto 53">
            <a:extLst>
              <a:ext uri="{FF2B5EF4-FFF2-40B4-BE49-F238E27FC236}">
                <a16:creationId xmlns="" xmlns:a16="http://schemas.microsoft.com/office/drawing/2014/main" id="{90950F9E-26CC-4036-83CC-C63F95353950}"/>
              </a:ext>
            </a:extLst>
          </p:cNvPr>
          <p:cNvSpPr txBox="1"/>
          <p:nvPr/>
        </p:nvSpPr>
        <p:spPr>
          <a:xfrm>
            <a:off x="419450" y="480925"/>
            <a:ext cx="390477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88900" lvl="0" indent="-342900" algn="just"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s-E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Los cuadernos, deben tener todas las clases escritos a mano por el estudiante, si el profesor o profesora dejó algunas fichas para imprimir y/o pegar, no hay inconveniente, pero no puede haber cuadernos pura fotocopia o fichas pegadas.</a:t>
            </a:r>
            <a:endParaRPr lang="es-P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8" name="CuadroTexto 57">
            <a:extLst>
              <a:ext uri="{FF2B5EF4-FFF2-40B4-BE49-F238E27FC236}">
                <a16:creationId xmlns="" xmlns:a16="http://schemas.microsoft.com/office/drawing/2014/main" id="{0169A5AE-D69E-45F7-BDE1-70DD1A0DB98E}"/>
              </a:ext>
            </a:extLst>
          </p:cNvPr>
          <p:cNvSpPr txBox="1"/>
          <p:nvPr/>
        </p:nvSpPr>
        <p:spPr>
          <a:xfrm>
            <a:off x="5113248" y="473781"/>
            <a:ext cx="356187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88900" lvl="0" indent="-342900" algn="just"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s-ES" sz="18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También, todos los estudiantes deben ingresar a los talleres programados</a:t>
            </a:r>
            <a:r>
              <a:rPr lang="es-E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tales como: danza, música, teatro y educación física. Todas las áreas son muy importantes, ya que tienen </a:t>
            </a:r>
            <a:r>
              <a:rPr lang="es-ES" sz="18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notas finales en las actas y los certificados de estudios.</a:t>
            </a:r>
            <a:endParaRPr lang="es-PE" sz="18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0" name="CuadroTexto 59">
            <a:extLst>
              <a:ext uri="{FF2B5EF4-FFF2-40B4-BE49-F238E27FC236}">
                <a16:creationId xmlns="" xmlns:a16="http://schemas.microsoft.com/office/drawing/2014/main" id="{AC1D3E11-7053-4C1B-B69C-BCE8EE522359}"/>
              </a:ext>
            </a:extLst>
          </p:cNvPr>
          <p:cNvSpPr txBox="1"/>
          <p:nvPr/>
        </p:nvSpPr>
        <p:spPr>
          <a:xfrm>
            <a:off x="5143387" y="4607028"/>
            <a:ext cx="356187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88900" lvl="0" indent="-342900" algn="just"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s-E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No hacer </a:t>
            </a:r>
            <a:r>
              <a:rPr lang="es-ES" sz="18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faltar a clases </a:t>
            </a:r>
            <a:r>
              <a:rPr lang="es-E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 sus hijos o hijas, salvo por una emergencia, lo cual deben </a:t>
            </a:r>
            <a:r>
              <a:rPr lang="es-ES" sz="18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justificar con los jefes de normas y los tutores. </a:t>
            </a:r>
            <a:endParaRPr lang="es-PE" sz="18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62" name="Picture 4" descr="Ejercicio GIFs | Tenor">
            <a:extLst>
              <a:ext uri="{FF2B5EF4-FFF2-40B4-BE49-F238E27FC236}">
                <a16:creationId xmlns="" xmlns:a16="http://schemas.microsoft.com/office/drawing/2014/main" id="{5E8ABE09-8BDA-43B2-9358-DED99964D87D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430" y="3030525"/>
            <a:ext cx="1107300" cy="1458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2" descr="proyecto 30% - cyber club MJ">
            <a:extLst>
              <a:ext uri="{FF2B5EF4-FFF2-40B4-BE49-F238E27FC236}">
                <a16:creationId xmlns="" xmlns:a16="http://schemas.microsoft.com/office/drawing/2014/main" id="{D4D64EDB-853C-4D68-ABD4-4F658F5A33B0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3142605"/>
            <a:ext cx="998491" cy="134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2" descr="GIF de libros. 100 imágenes animadas">
            <a:extLst>
              <a:ext uri="{FF2B5EF4-FFF2-40B4-BE49-F238E27FC236}">
                <a16:creationId xmlns="" xmlns:a16="http://schemas.microsoft.com/office/drawing/2014/main" id="{F94BB942-92F9-4A1E-B4AB-37214EC7AD58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043249"/>
            <a:ext cx="1522508" cy="2153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9708938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8" grpId="0"/>
      <p:bldP spid="6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ángulo 52">
            <a:extLst>
              <a:ext uri="{FF2B5EF4-FFF2-40B4-BE49-F238E27FC236}">
                <a16:creationId xmlns="" xmlns:a16="http://schemas.microsoft.com/office/drawing/2014/main" id="{0196D48F-3E39-4A08-ACCD-77A258542F27}"/>
              </a:ext>
            </a:extLst>
          </p:cNvPr>
          <p:cNvSpPr/>
          <p:nvPr/>
        </p:nvSpPr>
        <p:spPr>
          <a:xfrm>
            <a:off x="148444" y="172145"/>
            <a:ext cx="3832229" cy="6572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200"/>
          </a:p>
        </p:txBody>
      </p:sp>
      <p:grpSp>
        <p:nvGrpSpPr>
          <p:cNvPr id="191" name="Grupo 190">
            <a:extLst>
              <a:ext uri="{FF2B5EF4-FFF2-40B4-BE49-F238E27FC236}">
                <a16:creationId xmlns="" xmlns:a16="http://schemas.microsoft.com/office/drawing/2014/main" id="{517BF84E-8A49-4575-824D-7A579AF7F510}"/>
              </a:ext>
            </a:extLst>
          </p:cNvPr>
          <p:cNvGrpSpPr/>
          <p:nvPr/>
        </p:nvGrpSpPr>
        <p:grpSpPr>
          <a:xfrm>
            <a:off x="3944344" y="170927"/>
            <a:ext cx="453532" cy="6356760"/>
            <a:chOff x="5950588" y="146807"/>
            <a:chExt cx="604709" cy="6356760"/>
          </a:xfrm>
        </p:grpSpPr>
        <p:grpSp>
          <p:nvGrpSpPr>
            <p:cNvPr id="138" name="Grupo 137">
              <a:extLst>
                <a:ext uri="{FF2B5EF4-FFF2-40B4-BE49-F238E27FC236}">
                  <a16:creationId xmlns="" xmlns:a16="http://schemas.microsoft.com/office/drawing/2014/main" id="{FEB583B6-5A2A-4872-BF7B-8C67DE83AD40}"/>
                </a:ext>
              </a:extLst>
            </p:cNvPr>
            <p:cNvGrpSpPr/>
            <p:nvPr/>
          </p:nvGrpSpPr>
          <p:grpSpPr>
            <a:xfrm>
              <a:off x="5966669" y="146807"/>
              <a:ext cx="588628" cy="511729"/>
              <a:chOff x="637563" y="637563"/>
              <a:chExt cx="588628" cy="511729"/>
            </a:xfrm>
          </p:grpSpPr>
          <p:sp>
            <p:nvSpPr>
              <p:cNvPr id="134" name="Rectángulo 133">
                <a:extLst>
                  <a:ext uri="{FF2B5EF4-FFF2-40B4-BE49-F238E27FC236}">
                    <a16:creationId xmlns="" xmlns:a16="http://schemas.microsoft.com/office/drawing/2014/main" id="{B2501CB8-7D93-4A34-BCDE-DBDA345C0A1D}"/>
                  </a:ext>
                </a:extLst>
              </p:cNvPr>
              <p:cNvSpPr/>
              <p:nvPr/>
            </p:nvSpPr>
            <p:spPr>
              <a:xfrm>
                <a:off x="637563" y="830510"/>
                <a:ext cx="234892" cy="23489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5" name="Rectángulo 134">
                <a:extLst>
                  <a:ext uri="{FF2B5EF4-FFF2-40B4-BE49-F238E27FC236}">
                    <a16:creationId xmlns="" xmlns:a16="http://schemas.microsoft.com/office/drawing/2014/main" id="{5F38A7A9-8F4E-4462-AEA1-DFDB90595903}"/>
                  </a:ext>
                </a:extLst>
              </p:cNvPr>
              <p:cNvSpPr/>
              <p:nvPr/>
            </p:nvSpPr>
            <p:spPr>
              <a:xfrm>
                <a:off x="991299" y="830510"/>
                <a:ext cx="234892" cy="23489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6" name="Arco de bloque 135">
                <a:extLst>
                  <a:ext uri="{FF2B5EF4-FFF2-40B4-BE49-F238E27FC236}">
                    <a16:creationId xmlns="" xmlns:a16="http://schemas.microsoft.com/office/drawing/2014/main" id="{087DFEFB-D651-4D94-A53B-EBFDDD3F2584}"/>
                  </a:ext>
                </a:extLst>
              </p:cNvPr>
              <p:cNvSpPr/>
              <p:nvPr/>
            </p:nvSpPr>
            <p:spPr>
              <a:xfrm>
                <a:off x="704674" y="637563"/>
                <a:ext cx="461395" cy="511729"/>
              </a:xfrm>
              <a:prstGeom prst="blockArc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3" name="Grupo 142">
              <a:extLst>
                <a:ext uri="{FF2B5EF4-FFF2-40B4-BE49-F238E27FC236}">
                  <a16:creationId xmlns="" xmlns:a16="http://schemas.microsoft.com/office/drawing/2014/main" id="{D8F2E371-86E2-4A40-9128-6CB541D34B0C}"/>
                </a:ext>
              </a:extLst>
            </p:cNvPr>
            <p:cNvGrpSpPr/>
            <p:nvPr/>
          </p:nvGrpSpPr>
          <p:grpSpPr>
            <a:xfrm>
              <a:off x="5966669" y="658536"/>
              <a:ext cx="588628" cy="511729"/>
              <a:chOff x="637563" y="637563"/>
              <a:chExt cx="588628" cy="511729"/>
            </a:xfrm>
          </p:grpSpPr>
          <p:sp>
            <p:nvSpPr>
              <p:cNvPr id="144" name="Rectángulo 143">
                <a:extLst>
                  <a:ext uri="{FF2B5EF4-FFF2-40B4-BE49-F238E27FC236}">
                    <a16:creationId xmlns="" xmlns:a16="http://schemas.microsoft.com/office/drawing/2014/main" id="{EC0EA08E-D30F-4074-B18D-AFE6C073C6B7}"/>
                  </a:ext>
                </a:extLst>
              </p:cNvPr>
              <p:cNvSpPr/>
              <p:nvPr/>
            </p:nvSpPr>
            <p:spPr>
              <a:xfrm>
                <a:off x="637563" y="830510"/>
                <a:ext cx="234892" cy="23489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45" name="Rectángulo 144">
                <a:extLst>
                  <a:ext uri="{FF2B5EF4-FFF2-40B4-BE49-F238E27FC236}">
                    <a16:creationId xmlns="" xmlns:a16="http://schemas.microsoft.com/office/drawing/2014/main" id="{043B0DC5-A1C5-4D15-9D86-97495076EDE0}"/>
                  </a:ext>
                </a:extLst>
              </p:cNvPr>
              <p:cNvSpPr/>
              <p:nvPr/>
            </p:nvSpPr>
            <p:spPr>
              <a:xfrm>
                <a:off x="991299" y="830510"/>
                <a:ext cx="234892" cy="23489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46" name="Arco de bloque 145">
                <a:extLst>
                  <a:ext uri="{FF2B5EF4-FFF2-40B4-BE49-F238E27FC236}">
                    <a16:creationId xmlns="" xmlns:a16="http://schemas.microsoft.com/office/drawing/2014/main" id="{08BCF170-6743-4010-8C25-FE29C76FF71C}"/>
                  </a:ext>
                </a:extLst>
              </p:cNvPr>
              <p:cNvSpPr/>
              <p:nvPr/>
            </p:nvSpPr>
            <p:spPr>
              <a:xfrm>
                <a:off x="704674" y="637563"/>
                <a:ext cx="461395" cy="511729"/>
              </a:xfrm>
              <a:prstGeom prst="blockArc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7" name="Grupo 146">
              <a:extLst>
                <a:ext uri="{FF2B5EF4-FFF2-40B4-BE49-F238E27FC236}">
                  <a16:creationId xmlns="" xmlns:a16="http://schemas.microsoft.com/office/drawing/2014/main" id="{3A22D1E9-DFDF-4F12-9410-6F42A291D0FA}"/>
                </a:ext>
              </a:extLst>
            </p:cNvPr>
            <p:cNvGrpSpPr/>
            <p:nvPr/>
          </p:nvGrpSpPr>
          <p:grpSpPr>
            <a:xfrm>
              <a:off x="5966669" y="1191237"/>
              <a:ext cx="588628" cy="511729"/>
              <a:chOff x="637563" y="637563"/>
              <a:chExt cx="588628" cy="511729"/>
            </a:xfrm>
          </p:grpSpPr>
          <p:sp>
            <p:nvSpPr>
              <p:cNvPr id="148" name="Rectángulo 147">
                <a:extLst>
                  <a:ext uri="{FF2B5EF4-FFF2-40B4-BE49-F238E27FC236}">
                    <a16:creationId xmlns="" xmlns:a16="http://schemas.microsoft.com/office/drawing/2014/main" id="{BFA8272A-FC72-4249-826F-ABBC9314BDB7}"/>
                  </a:ext>
                </a:extLst>
              </p:cNvPr>
              <p:cNvSpPr/>
              <p:nvPr/>
            </p:nvSpPr>
            <p:spPr>
              <a:xfrm>
                <a:off x="637563" y="830510"/>
                <a:ext cx="234892" cy="23489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49" name="Rectángulo 148">
                <a:extLst>
                  <a:ext uri="{FF2B5EF4-FFF2-40B4-BE49-F238E27FC236}">
                    <a16:creationId xmlns="" xmlns:a16="http://schemas.microsoft.com/office/drawing/2014/main" id="{271FAA06-5EB7-4EA3-89BC-F6CBBA4E64DB}"/>
                  </a:ext>
                </a:extLst>
              </p:cNvPr>
              <p:cNvSpPr/>
              <p:nvPr/>
            </p:nvSpPr>
            <p:spPr>
              <a:xfrm>
                <a:off x="991299" y="830510"/>
                <a:ext cx="234892" cy="23489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50" name="Arco de bloque 149">
                <a:extLst>
                  <a:ext uri="{FF2B5EF4-FFF2-40B4-BE49-F238E27FC236}">
                    <a16:creationId xmlns="" xmlns:a16="http://schemas.microsoft.com/office/drawing/2014/main" id="{1DC625C5-EDD2-4702-B839-A703C0CA14EB}"/>
                  </a:ext>
                </a:extLst>
              </p:cNvPr>
              <p:cNvSpPr/>
              <p:nvPr/>
            </p:nvSpPr>
            <p:spPr>
              <a:xfrm>
                <a:off x="704674" y="637563"/>
                <a:ext cx="461395" cy="511729"/>
              </a:xfrm>
              <a:prstGeom prst="blockArc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1" name="Grupo 150">
              <a:extLst>
                <a:ext uri="{FF2B5EF4-FFF2-40B4-BE49-F238E27FC236}">
                  <a16:creationId xmlns="" xmlns:a16="http://schemas.microsoft.com/office/drawing/2014/main" id="{8AE8D5C1-3FA9-42B9-BF8C-D77B67A1357B}"/>
                </a:ext>
              </a:extLst>
            </p:cNvPr>
            <p:cNvGrpSpPr/>
            <p:nvPr/>
          </p:nvGrpSpPr>
          <p:grpSpPr>
            <a:xfrm>
              <a:off x="5966669" y="1698772"/>
              <a:ext cx="588628" cy="511729"/>
              <a:chOff x="637563" y="637563"/>
              <a:chExt cx="588628" cy="511729"/>
            </a:xfrm>
          </p:grpSpPr>
          <p:sp>
            <p:nvSpPr>
              <p:cNvPr id="152" name="Rectángulo 151">
                <a:extLst>
                  <a:ext uri="{FF2B5EF4-FFF2-40B4-BE49-F238E27FC236}">
                    <a16:creationId xmlns="" xmlns:a16="http://schemas.microsoft.com/office/drawing/2014/main" id="{985B8D1C-B232-4DB3-8B32-95F013588F10}"/>
                  </a:ext>
                </a:extLst>
              </p:cNvPr>
              <p:cNvSpPr/>
              <p:nvPr/>
            </p:nvSpPr>
            <p:spPr>
              <a:xfrm>
                <a:off x="637563" y="830510"/>
                <a:ext cx="234892" cy="23489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53" name="Rectángulo 152">
                <a:extLst>
                  <a:ext uri="{FF2B5EF4-FFF2-40B4-BE49-F238E27FC236}">
                    <a16:creationId xmlns="" xmlns:a16="http://schemas.microsoft.com/office/drawing/2014/main" id="{1D501F01-C027-47E6-85DF-3E4E625716D8}"/>
                  </a:ext>
                </a:extLst>
              </p:cNvPr>
              <p:cNvSpPr/>
              <p:nvPr/>
            </p:nvSpPr>
            <p:spPr>
              <a:xfrm>
                <a:off x="991299" y="830510"/>
                <a:ext cx="234892" cy="23489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54" name="Arco de bloque 153">
                <a:extLst>
                  <a:ext uri="{FF2B5EF4-FFF2-40B4-BE49-F238E27FC236}">
                    <a16:creationId xmlns="" xmlns:a16="http://schemas.microsoft.com/office/drawing/2014/main" id="{5FF26C0A-8D6D-4034-AB6A-B2AE5309CB58}"/>
                  </a:ext>
                </a:extLst>
              </p:cNvPr>
              <p:cNvSpPr/>
              <p:nvPr/>
            </p:nvSpPr>
            <p:spPr>
              <a:xfrm>
                <a:off x="704674" y="637563"/>
                <a:ext cx="461395" cy="511729"/>
              </a:xfrm>
              <a:prstGeom prst="blockArc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5" name="Grupo 154">
              <a:extLst>
                <a:ext uri="{FF2B5EF4-FFF2-40B4-BE49-F238E27FC236}">
                  <a16:creationId xmlns="" xmlns:a16="http://schemas.microsoft.com/office/drawing/2014/main" id="{91CC1CC3-F4F1-41A4-ACBC-2017C953B618}"/>
                </a:ext>
              </a:extLst>
            </p:cNvPr>
            <p:cNvGrpSpPr/>
            <p:nvPr/>
          </p:nvGrpSpPr>
          <p:grpSpPr>
            <a:xfrm>
              <a:off x="5966669" y="2210501"/>
              <a:ext cx="588628" cy="511729"/>
              <a:chOff x="637563" y="637563"/>
              <a:chExt cx="588628" cy="511729"/>
            </a:xfrm>
          </p:grpSpPr>
          <p:sp>
            <p:nvSpPr>
              <p:cNvPr id="156" name="Rectángulo 155">
                <a:extLst>
                  <a:ext uri="{FF2B5EF4-FFF2-40B4-BE49-F238E27FC236}">
                    <a16:creationId xmlns="" xmlns:a16="http://schemas.microsoft.com/office/drawing/2014/main" id="{29D177ED-31E0-409D-8C08-10FABC7E4EEB}"/>
                  </a:ext>
                </a:extLst>
              </p:cNvPr>
              <p:cNvSpPr/>
              <p:nvPr/>
            </p:nvSpPr>
            <p:spPr>
              <a:xfrm>
                <a:off x="637563" y="830510"/>
                <a:ext cx="234892" cy="23489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57" name="Rectángulo 156">
                <a:extLst>
                  <a:ext uri="{FF2B5EF4-FFF2-40B4-BE49-F238E27FC236}">
                    <a16:creationId xmlns="" xmlns:a16="http://schemas.microsoft.com/office/drawing/2014/main" id="{063D412E-D26A-446D-A43F-1A2CDB4FD9ED}"/>
                  </a:ext>
                </a:extLst>
              </p:cNvPr>
              <p:cNvSpPr/>
              <p:nvPr/>
            </p:nvSpPr>
            <p:spPr>
              <a:xfrm>
                <a:off x="991299" y="830510"/>
                <a:ext cx="234892" cy="23489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58" name="Arco de bloque 157">
                <a:extLst>
                  <a:ext uri="{FF2B5EF4-FFF2-40B4-BE49-F238E27FC236}">
                    <a16:creationId xmlns="" xmlns:a16="http://schemas.microsoft.com/office/drawing/2014/main" id="{FF6A030A-9D14-4131-A934-8E1F2BCC6779}"/>
                  </a:ext>
                </a:extLst>
              </p:cNvPr>
              <p:cNvSpPr/>
              <p:nvPr/>
            </p:nvSpPr>
            <p:spPr>
              <a:xfrm>
                <a:off x="704674" y="637563"/>
                <a:ext cx="461395" cy="511729"/>
              </a:xfrm>
              <a:prstGeom prst="blockArc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9" name="Grupo 158">
              <a:extLst>
                <a:ext uri="{FF2B5EF4-FFF2-40B4-BE49-F238E27FC236}">
                  <a16:creationId xmlns="" xmlns:a16="http://schemas.microsoft.com/office/drawing/2014/main" id="{7D6E37CF-1A92-4C70-B8FE-A6EEDB1681E8}"/>
                </a:ext>
              </a:extLst>
            </p:cNvPr>
            <p:cNvGrpSpPr/>
            <p:nvPr/>
          </p:nvGrpSpPr>
          <p:grpSpPr>
            <a:xfrm>
              <a:off x="5950588" y="2837578"/>
              <a:ext cx="588628" cy="511729"/>
              <a:chOff x="637563" y="637563"/>
              <a:chExt cx="588628" cy="511729"/>
            </a:xfrm>
          </p:grpSpPr>
          <p:sp>
            <p:nvSpPr>
              <p:cNvPr id="160" name="Rectángulo 159">
                <a:extLst>
                  <a:ext uri="{FF2B5EF4-FFF2-40B4-BE49-F238E27FC236}">
                    <a16:creationId xmlns="" xmlns:a16="http://schemas.microsoft.com/office/drawing/2014/main" id="{AB6DF280-E360-4264-B3C7-794E7A3074FF}"/>
                  </a:ext>
                </a:extLst>
              </p:cNvPr>
              <p:cNvSpPr/>
              <p:nvPr/>
            </p:nvSpPr>
            <p:spPr>
              <a:xfrm>
                <a:off x="637563" y="830510"/>
                <a:ext cx="234892" cy="23489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61" name="Rectángulo 160">
                <a:extLst>
                  <a:ext uri="{FF2B5EF4-FFF2-40B4-BE49-F238E27FC236}">
                    <a16:creationId xmlns="" xmlns:a16="http://schemas.microsoft.com/office/drawing/2014/main" id="{B52CB4BC-F7C7-458B-B50E-5B41FE9BAA5C}"/>
                  </a:ext>
                </a:extLst>
              </p:cNvPr>
              <p:cNvSpPr/>
              <p:nvPr/>
            </p:nvSpPr>
            <p:spPr>
              <a:xfrm>
                <a:off x="991299" y="830510"/>
                <a:ext cx="234892" cy="23489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62" name="Arco de bloque 161">
                <a:extLst>
                  <a:ext uri="{FF2B5EF4-FFF2-40B4-BE49-F238E27FC236}">
                    <a16:creationId xmlns="" xmlns:a16="http://schemas.microsoft.com/office/drawing/2014/main" id="{A20D6D73-51B5-459E-B1B3-1E56F3BE3492}"/>
                  </a:ext>
                </a:extLst>
              </p:cNvPr>
              <p:cNvSpPr/>
              <p:nvPr/>
            </p:nvSpPr>
            <p:spPr>
              <a:xfrm>
                <a:off x="704674" y="637563"/>
                <a:ext cx="461395" cy="511729"/>
              </a:xfrm>
              <a:prstGeom prst="blockArc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3" name="Grupo 162">
              <a:extLst>
                <a:ext uri="{FF2B5EF4-FFF2-40B4-BE49-F238E27FC236}">
                  <a16:creationId xmlns="" xmlns:a16="http://schemas.microsoft.com/office/drawing/2014/main" id="{B262CCBA-0CAB-4773-9A55-269E5C2F0E82}"/>
                </a:ext>
              </a:extLst>
            </p:cNvPr>
            <p:cNvGrpSpPr/>
            <p:nvPr/>
          </p:nvGrpSpPr>
          <p:grpSpPr>
            <a:xfrm>
              <a:off x="5950588" y="3349307"/>
              <a:ext cx="588628" cy="511729"/>
              <a:chOff x="637563" y="637563"/>
              <a:chExt cx="588628" cy="511729"/>
            </a:xfrm>
          </p:grpSpPr>
          <p:sp>
            <p:nvSpPr>
              <p:cNvPr id="164" name="Rectángulo 163">
                <a:extLst>
                  <a:ext uri="{FF2B5EF4-FFF2-40B4-BE49-F238E27FC236}">
                    <a16:creationId xmlns="" xmlns:a16="http://schemas.microsoft.com/office/drawing/2014/main" id="{27B53BC6-733B-4601-8A42-E94FEADC86F8}"/>
                  </a:ext>
                </a:extLst>
              </p:cNvPr>
              <p:cNvSpPr/>
              <p:nvPr/>
            </p:nvSpPr>
            <p:spPr>
              <a:xfrm>
                <a:off x="637563" y="830510"/>
                <a:ext cx="234892" cy="23489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65" name="Rectángulo 164">
                <a:extLst>
                  <a:ext uri="{FF2B5EF4-FFF2-40B4-BE49-F238E27FC236}">
                    <a16:creationId xmlns="" xmlns:a16="http://schemas.microsoft.com/office/drawing/2014/main" id="{0C466235-695E-44A7-8B6C-8F118EDB4B6A}"/>
                  </a:ext>
                </a:extLst>
              </p:cNvPr>
              <p:cNvSpPr/>
              <p:nvPr/>
            </p:nvSpPr>
            <p:spPr>
              <a:xfrm>
                <a:off x="991299" y="830510"/>
                <a:ext cx="234892" cy="23489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66" name="Arco de bloque 165">
                <a:extLst>
                  <a:ext uri="{FF2B5EF4-FFF2-40B4-BE49-F238E27FC236}">
                    <a16:creationId xmlns="" xmlns:a16="http://schemas.microsoft.com/office/drawing/2014/main" id="{4804D076-AFD3-454C-BA55-4C34451EE55C}"/>
                  </a:ext>
                </a:extLst>
              </p:cNvPr>
              <p:cNvSpPr/>
              <p:nvPr/>
            </p:nvSpPr>
            <p:spPr>
              <a:xfrm>
                <a:off x="704674" y="637563"/>
                <a:ext cx="461395" cy="511729"/>
              </a:xfrm>
              <a:prstGeom prst="blockArc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7" name="Grupo 166">
              <a:extLst>
                <a:ext uri="{FF2B5EF4-FFF2-40B4-BE49-F238E27FC236}">
                  <a16:creationId xmlns="" xmlns:a16="http://schemas.microsoft.com/office/drawing/2014/main" id="{348D5134-FCA9-4414-8F79-2BA3F954F215}"/>
                </a:ext>
              </a:extLst>
            </p:cNvPr>
            <p:cNvGrpSpPr/>
            <p:nvPr/>
          </p:nvGrpSpPr>
          <p:grpSpPr>
            <a:xfrm>
              <a:off x="5950588" y="3861036"/>
              <a:ext cx="588628" cy="511729"/>
              <a:chOff x="637563" y="637563"/>
              <a:chExt cx="588628" cy="511729"/>
            </a:xfrm>
          </p:grpSpPr>
          <p:sp>
            <p:nvSpPr>
              <p:cNvPr id="168" name="Rectángulo 167">
                <a:extLst>
                  <a:ext uri="{FF2B5EF4-FFF2-40B4-BE49-F238E27FC236}">
                    <a16:creationId xmlns="" xmlns:a16="http://schemas.microsoft.com/office/drawing/2014/main" id="{2D49612B-E49E-4709-9D8D-07E87EE00E4B}"/>
                  </a:ext>
                </a:extLst>
              </p:cNvPr>
              <p:cNvSpPr/>
              <p:nvPr/>
            </p:nvSpPr>
            <p:spPr>
              <a:xfrm>
                <a:off x="637563" y="830510"/>
                <a:ext cx="234892" cy="23489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69" name="Rectángulo 168">
                <a:extLst>
                  <a:ext uri="{FF2B5EF4-FFF2-40B4-BE49-F238E27FC236}">
                    <a16:creationId xmlns="" xmlns:a16="http://schemas.microsoft.com/office/drawing/2014/main" id="{C7DF9BE8-8FE4-474B-85C7-CC9F0B72CE17}"/>
                  </a:ext>
                </a:extLst>
              </p:cNvPr>
              <p:cNvSpPr/>
              <p:nvPr/>
            </p:nvSpPr>
            <p:spPr>
              <a:xfrm>
                <a:off x="991299" y="830510"/>
                <a:ext cx="234892" cy="23489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70" name="Arco de bloque 169">
                <a:extLst>
                  <a:ext uri="{FF2B5EF4-FFF2-40B4-BE49-F238E27FC236}">
                    <a16:creationId xmlns="" xmlns:a16="http://schemas.microsoft.com/office/drawing/2014/main" id="{115E7EEE-2E7E-4FA3-9482-CEDBFEC22285}"/>
                  </a:ext>
                </a:extLst>
              </p:cNvPr>
              <p:cNvSpPr/>
              <p:nvPr/>
            </p:nvSpPr>
            <p:spPr>
              <a:xfrm>
                <a:off x="704674" y="637563"/>
                <a:ext cx="461395" cy="511729"/>
              </a:xfrm>
              <a:prstGeom prst="blockArc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1" name="Grupo 170">
              <a:extLst>
                <a:ext uri="{FF2B5EF4-FFF2-40B4-BE49-F238E27FC236}">
                  <a16:creationId xmlns="" xmlns:a16="http://schemas.microsoft.com/office/drawing/2014/main" id="{4BCEAC2B-AB38-475E-A831-8BC899243AC3}"/>
                </a:ext>
              </a:extLst>
            </p:cNvPr>
            <p:cNvGrpSpPr/>
            <p:nvPr/>
          </p:nvGrpSpPr>
          <p:grpSpPr>
            <a:xfrm>
              <a:off x="5966669" y="4393735"/>
              <a:ext cx="588628" cy="511729"/>
              <a:chOff x="637563" y="637563"/>
              <a:chExt cx="588628" cy="511729"/>
            </a:xfrm>
          </p:grpSpPr>
          <p:sp>
            <p:nvSpPr>
              <p:cNvPr id="172" name="Rectángulo 171">
                <a:extLst>
                  <a:ext uri="{FF2B5EF4-FFF2-40B4-BE49-F238E27FC236}">
                    <a16:creationId xmlns="" xmlns:a16="http://schemas.microsoft.com/office/drawing/2014/main" id="{52539C9D-32E2-4EEF-A84E-C86633E53B4C}"/>
                  </a:ext>
                </a:extLst>
              </p:cNvPr>
              <p:cNvSpPr/>
              <p:nvPr/>
            </p:nvSpPr>
            <p:spPr>
              <a:xfrm>
                <a:off x="637563" y="830510"/>
                <a:ext cx="234892" cy="23489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73" name="Rectángulo 172">
                <a:extLst>
                  <a:ext uri="{FF2B5EF4-FFF2-40B4-BE49-F238E27FC236}">
                    <a16:creationId xmlns="" xmlns:a16="http://schemas.microsoft.com/office/drawing/2014/main" id="{A9068B52-0E94-444F-A4AF-8092F60B0CFD}"/>
                  </a:ext>
                </a:extLst>
              </p:cNvPr>
              <p:cNvSpPr/>
              <p:nvPr/>
            </p:nvSpPr>
            <p:spPr>
              <a:xfrm>
                <a:off x="991299" y="830510"/>
                <a:ext cx="234892" cy="23489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74" name="Arco de bloque 173">
                <a:extLst>
                  <a:ext uri="{FF2B5EF4-FFF2-40B4-BE49-F238E27FC236}">
                    <a16:creationId xmlns="" xmlns:a16="http://schemas.microsoft.com/office/drawing/2014/main" id="{B8DD95F9-FE3E-4342-BE33-26FD1B8713D3}"/>
                  </a:ext>
                </a:extLst>
              </p:cNvPr>
              <p:cNvSpPr/>
              <p:nvPr/>
            </p:nvSpPr>
            <p:spPr>
              <a:xfrm>
                <a:off x="704674" y="637563"/>
                <a:ext cx="461395" cy="511729"/>
              </a:xfrm>
              <a:prstGeom prst="blockArc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5" name="Grupo 174">
              <a:extLst>
                <a:ext uri="{FF2B5EF4-FFF2-40B4-BE49-F238E27FC236}">
                  <a16:creationId xmlns="" xmlns:a16="http://schemas.microsoft.com/office/drawing/2014/main" id="{5CBC8874-FFB3-4984-A8E4-6C746FD8CA61}"/>
                </a:ext>
              </a:extLst>
            </p:cNvPr>
            <p:cNvGrpSpPr/>
            <p:nvPr/>
          </p:nvGrpSpPr>
          <p:grpSpPr>
            <a:xfrm>
              <a:off x="5966669" y="4947408"/>
              <a:ext cx="588628" cy="511729"/>
              <a:chOff x="637563" y="637563"/>
              <a:chExt cx="588628" cy="511729"/>
            </a:xfrm>
          </p:grpSpPr>
          <p:sp>
            <p:nvSpPr>
              <p:cNvPr id="176" name="Rectángulo 175">
                <a:extLst>
                  <a:ext uri="{FF2B5EF4-FFF2-40B4-BE49-F238E27FC236}">
                    <a16:creationId xmlns="" xmlns:a16="http://schemas.microsoft.com/office/drawing/2014/main" id="{1471980E-2CC1-45B6-B84B-F26A7891BDE4}"/>
                  </a:ext>
                </a:extLst>
              </p:cNvPr>
              <p:cNvSpPr/>
              <p:nvPr/>
            </p:nvSpPr>
            <p:spPr>
              <a:xfrm>
                <a:off x="637563" y="830510"/>
                <a:ext cx="234892" cy="23489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77" name="Rectángulo 176">
                <a:extLst>
                  <a:ext uri="{FF2B5EF4-FFF2-40B4-BE49-F238E27FC236}">
                    <a16:creationId xmlns="" xmlns:a16="http://schemas.microsoft.com/office/drawing/2014/main" id="{21ED861C-C5CE-4273-820C-97AA458CC3C4}"/>
                  </a:ext>
                </a:extLst>
              </p:cNvPr>
              <p:cNvSpPr/>
              <p:nvPr/>
            </p:nvSpPr>
            <p:spPr>
              <a:xfrm>
                <a:off x="991299" y="830510"/>
                <a:ext cx="234892" cy="23489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78" name="Arco de bloque 177">
                <a:extLst>
                  <a:ext uri="{FF2B5EF4-FFF2-40B4-BE49-F238E27FC236}">
                    <a16:creationId xmlns="" xmlns:a16="http://schemas.microsoft.com/office/drawing/2014/main" id="{5BA5600F-3A67-4097-887D-515276C4F396}"/>
                  </a:ext>
                </a:extLst>
              </p:cNvPr>
              <p:cNvSpPr/>
              <p:nvPr/>
            </p:nvSpPr>
            <p:spPr>
              <a:xfrm>
                <a:off x="704674" y="637563"/>
                <a:ext cx="461395" cy="511729"/>
              </a:xfrm>
              <a:prstGeom prst="blockArc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9" name="Grupo 178">
              <a:extLst>
                <a:ext uri="{FF2B5EF4-FFF2-40B4-BE49-F238E27FC236}">
                  <a16:creationId xmlns="" xmlns:a16="http://schemas.microsoft.com/office/drawing/2014/main" id="{13DC6B13-89D4-4F24-A44C-E25C9090B806}"/>
                </a:ext>
              </a:extLst>
            </p:cNvPr>
            <p:cNvGrpSpPr/>
            <p:nvPr/>
          </p:nvGrpSpPr>
          <p:grpSpPr>
            <a:xfrm>
              <a:off x="5966669" y="5459137"/>
              <a:ext cx="588628" cy="511729"/>
              <a:chOff x="637563" y="637563"/>
              <a:chExt cx="588628" cy="511729"/>
            </a:xfrm>
          </p:grpSpPr>
          <p:sp>
            <p:nvSpPr>
              <p:cNvPr id="180" name="Rectángulo 179">
                <a:extLst>
                  <a:ext uri="{FF2B5EF4-FFF2-40B4-BE49-F238E27FC236}">
                    <a16:creationId xmlns="" xmlns:a16="http://schemas.microsoft.com/office/drawing/2014/main" id="{5EA07E92-E81A-4E26-818C-41439F3E68C6}"/>
                  </a:ext>
                </a:extLst>
              </p:cNvPr>
              <p:cNvSpPr/>
              <p:nvPr/>
            </p:nvSpPr>
            <p:spPr>
              <a:xfrm>
                <a:off x="637563" y="830510"/>
                <a:ext cx="234892" cy="23489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81" name="Rectángulo 180">
                <a:extLst>
                  <a:ext uri="{FF2B5EF4-FFF2-40B4-BE49-F238E27FC236}">
                    <a16:creationId xmlns="" xmlns:a16="http://schemas.microsoft.com/office/drawing/2014/main" id="{7D95C487-7C16-4BF9-8ABB-33120E89A179}"/>
                  </a:ext>
                </a:extLst>
              </p:cNvPr>
              <p:cNvSpPr/>
              <p:nvPr/>
            </p:nvSpPr>
            <p:spPr>
              <a:xfrm>
                <a:off x="991299" y="830510"/>
                <a:ext cx="234892" cy="23489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82" name="Arco de bloque 181">
                <a:extLst>
                  <a:ext uri="{FF2B5EF4-FFF2-40B4-BE49-F238E27FC236}">
                    <a16:creationId xmlns="" xmlns:a16="http://schemas.microsoft.com/office/drawing/2014/main" id="{CBDFB8CF-3431-4CFD-945B-6FD0066A8CFA}"/>
                  </a:ext>
                </a:extLst>
              </p:cNvPr>
              <p:cNvSpPr/>
              <p:nvPr/>
            </p:nvSpPr>
            <p:spPr>
              <a:xfrm>
                <a:off x="704674" y="637563"/>
                <a:ext cx="461395" cy="511729"/>
              </a:xfrm>
              <a:prstGeom prst="blockArc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83" name="Grupo 182">
              <a:extLst>
                <a:ext uri="{FF2B5EF4-FFF2-40B4-BE49-F238E27FC236}">
                  <a16:creationId xmlns="" xmlns:a16="http://schemas.microsoft.com/office/drawing/2014/main" id="{A74BA5EC-370C-49B5-B14B-F8CB43407640}"/>
                </a:ext>
              </a:extLst>
            </p:cNvPr>
            <p:cNvGrpSpPr/>
            <p:nvPr/>
          </p:nvGrpSpPr>
          <p:grpSpPr>
            <a:xfrm>
              <a:off x="5966669" y="5991838"/>
              <a:ext cx="588628" cy="511729"/>
              <a:chOff x="637563" y="637563"/>
              <a:chExt cx="588628" cy="511729"/>
            </a:xfrm>
          </p:grpSpPr>
          <p:sp>
            <p:nvSpPr>
              <p:cNvPr id="184" name="Rectángulo 183">
                <a:extLst>
                  <a:ext uri="{FF2B5EF4-FFF2-40B4-BE49-F238E27FC236}">
                    <a16:creationId xmlns="" xmlns:a16="http://schemas.microsoft.com/office/drawing/2014/main" id="{EEABFA26-668F-47BB-9409-0EB20D8472D5}"/>
                  </a:ext>
                </a:extLst>
              </p:cNvPr>
              <p:cNvSpPr/>
              <p:nvPr/>
            </p:nvSpPr>
            <p:spPr>
              <a:xfrm>
                <a:off x="637563" y="830510"/>
                <a:ext cx="234892" cy="23489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85" name="Rectángulo 184">
                <a:extLst>
                  <a:ext uri="{FF2B5EF4-FFF2-40B4-BE49-F238E27FC236}">
                    <a16:creationId xmlns="" xmlns:a16="http://schemas.microsoft.com/office/drawing/2014/main" id="{F8235ABD-935E-4159-B7B4-C3F074884F63}"/>
                  </a:ext>
                </a:extLst>
              </p:cNvPr>
              <p:cNvSpPr/>
              <p:nvPr/>
            </p:nvSpPr>
            <p:spPr>
              <a:xfrm>
                <a:off x="991299" y="830510"/>
                <a:ext cx="234892" cy="23489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86" name="Arco de bloque 185">
                <a:extLst>
                  <a:ext uri="{FF2B5EF4-FFF2-40B4-BE49-F238E27FC236}">
                    <a16:creationId xmlns="" xmlns:a16="http://schemas.microsoft.com/office/drawing/2014/main" id="{A4D183FA-1D3A-4948-AFDC-798417F8E685}"/>
                  </a:ext>
                </a:extLst>
              </p:cNvPr>
              <p:cNvSpPr/>
              <p:nvPr/>
            </p:nvSpPr>
            <p:spPr>
              <a:xfrm>
                <a:off x="704674" y="637563"/>
                <a:ext cx="461395" cy="511729"/>
              </a:xfrm>
              <a:prstGeom prst="blockArc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55" name="Grupo 54">
            <a:extLst>
              <a:ext uri="{FF2B5EF4-FFF2-40B4-BE49-F238E27FC236}">
                <a16:creationId xmlns="" xmlns:a16="http://schemas.microsoft.com/office/drawing/2014/main" id="{92ACF239-1A54-42D6-8778-BF80890433EA}"/>
              </a:ext>
            </a:extLst>
          </p:cNvPr>
          <p:cNvGrpSpPr/>
          <p:nvPr/>
        </p:nvGrpSpPr>
        <p:grpSpPr>
          <a:xfrm>
            <a:off x="204483" y="1870466"/>
            <a:ext cx="4193393" cy="3635955"/>
            <a:chOff x="2155605" y="789840"/>
            <a:chExt cx="4952468" cy="4029553"/>
          </a:xfrm>
        </p:grpSpPr>
        <p:sp>
          <p:nvSpPr>
            <p:cNvPr id="56" name="Google Shape;7359;p47">
              <a:extLst>
                <a:ext uri="{FF2B5EF4-FFF2-40B4-BE49-F238E27FC236}">
                  <a16:creationId xmlns="" xmlns:a16="http://schemas.microsoft.com/office/drawing/2014/main" id="{C342059B-641C-4E40-B881-294D7E57668F}"/>
                </a:ext>
              </a:extLst>
            </p:cNvPr>
            <p:cNvSpPr/>
            <p:nvPr/>
          </p:nvSpPr>
          <p:spPr>
            <a:xfrm>
              <a:off x="2155605" y="1166684"/>
              <a:ext cx="4181103" cy="3274036"/>
            </a:xfrm>
            <a:custGeom>
              <a:avLst/>
              <a:gdLst/>
              <a:ahLst/>
              <a:cxnLst/>
              <a:rect l="l" t="t" r="r" b="b"/>
              <a:pathLst>
                <a:path w="15784" h="15784" extrusionOk="0">
                  <a:moveTo>
                    <a:pt x="1" y="1"/>
                  </a:moveTo>
                  <a:lnTo>
                    <a:pt x="1" y="15783"/>
                  </a:lnTo>
                  <a:lnTo>
                    <a:pt x="15783" y="15783"/>
                  </a:lnTo>
                  <a:lnTo>
                    <a:pt x="15783" y="1"/>
                  </a:lnTo>
                  <a:close/>
                </a:path>
              </a:pathLst>
            </a:custGeom>
            <a:solidFill>
              <a:srgbClr val="FF6699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" name="Google Shape;7363;p47">
              <a:extLst>
                <a:ext uri="{FF2B5EF4-FFF2-40B4-BE49-F238E27FC236}">
                  <a16:creationId xmlns="" xmlns:a16="http://schemas.microsoft.com/office/drawing/2014/main" id="{29D7995F-E582-4211-8396-FE3612222B32}"/>
                </a:ext>
              </a:extLst>
            </p:cNvPr>
            <p:cNvSpPr/>
            <p:nvPr/>
          </p:nvSpPr>
          <p:spPr>
            <a:xfrm>
              <a:off x="2155606" y="789840"/>
              <a:ext cx="985447" cy="1030488"/>
            </a:xfrm>
            <a:custGeom>
              <a:avLst/>
              <a:gdLst/>
              <a:ahLst/>
              <a:cxnLst/>
              <a:rect l="l" t="t" r="r" b="b"/>
              <a:pathLst>
                <a:path w="17306" h="18097" extrusionOk="0">
                  <a:moveTo>
                    <a:pt x="12123" y="1"/>
                  </a:moveTo>
                  <a:lnTo>
                    <a:pt x="0" y="13177"/>
                  </a:lnTo>
                  <a:lnTo>
                    <a:pt x="44" y="13265"/>
                  </a:lnTo>
                  <a:lnTo>
                    <a:pt x="132" y="13485"/>
                  </a:lnTo>
                  <a:lnTo>
                    <a:pt x="308" y="13529"/>
                  </a:lnTo>
                  <a:lnTo>
                    <a:pt x="483" y="13617"/>
                  </a:lnTo>
                  <a:lnTo>
                    <a:pt x="571" y="13792"/>
                  </a:lnTo>
                  <a:lnTo>
                    <a:pt x="659" y="13968"/>
                  </a:lnTo>
                  <a:lnTo>
                    <a:pt x="835" y="14056"/>
                  </a:lnTo>
                  <a:lnTo>
                    <a:pt x="1011" y="14100"/>
                  </a:lnTo>
                  <a:lnTo>
                    <a:pt x="1098" y="14275"/>
                  </a:lnTo>
                  <a:lnTo>
                    <a:pt x="1142" y="14495"/>
                  </a:lnTo>
                  <a:lnTo>
                    <a:pt x="1186" y="14495"/>
                  </a:lnTo>
                  <a:lnTo>
                    <a:pt x="1362" y="14539"/>
                  </a:lnTo>
                  <a:lnTo>
                    <a:pt x="1538" y="14627"/>
                  </a:lnTo>
                  <a:lnTo>
                    <a:pt x="1625" y="14802"/>
                  </a:lnTo>
                  <a:lnTo>
                    <a:pt x="1669" y="14978"/>
                  </a:lnTo>
                  <a:lnTo>
                    <a:pt x="1713" y="14978"/>
                  </a:lnTo>
                  <a:lnTo>
                    <a:pt x="1889" y="15066"/>
                  </a:lnTo>
                  <a:lnTo>
                    <a:pt x="2065" y="15110"/>
                  </a:lnTo>
                  <a:lnTo>
                    <a:pt x="2109" y="15286"/>
                  </a:lnTo>
                  <a:lnTo>
                    <a:pt x="2196" y="15461"/>
                  </a:lnTo>
                  <a:lnTo>
                    <a:pt x="2196" y="15505"/>
                  </a:lnTo>
                  <a:lnTo>
                    <a:pt x="2416" y="15549"/>
                  </a:lnTo>
                  <a:lnTo>
                    <a:pt x="2592" y="15593"/>
                  </a:lnTo>
                  <a:lnTo>
                    <a:pt x="2636" y="15813"/>
                  </a:lnTo>
                  <a:lnTo>
                    <a:pt x="2723" y="15988"/>
                  </a:lnTo>
                  <a:lnTo>
                    <a:pt x="2899" y="16032"/>
                  </a:lnTo>
                  <a:lnTo>
                    <a:pt x="3119" y="16120"/>
                  </a:lnTo>
                  <a:lnTo>
                    <a:pt x="3163" y="16296"/>
                  </a:lnTo>
                  <a:lnTo>
                    <a:pt x="3251" y="16471"/>
                  </a:lnTo>
                  <a:lnTo>
                    <a:pt x="3251" y="16515"/>
                  </a:lnTo>
                  <a:lnTo>
                    <a:pt x="3426" y="16559"/>
                  </a:lnTo>
                  <a:lnTo>
                    <a:pt x="3646" y="16603"/>
                  </a:lnTo>
                  <a:lnTo>
                    <a:pt x="3690" y="16823"/>
                  </a:lnTo>
                  <a:lnTo>
                    <a:pt x="3778" y="16998"/>
                  </a:lnTo>
                  <a:lnTo>
                    <a:pt x="3953" y="17042"/>
                  </a:lnTo>
                  <a:lnTo>
                    <a:pt x="4129" y="17130"/>
                  </a:lnTo>
                  <a:lnTo>
                    <a:pt x="4217" y="17306"/>
                  </a:lnTo>
                  <a:lnTo>
                    <a:pt x="4305" y="17482"/>
                  </a:lnTo>
                  <a:lnTo>
                    <a:pt x="4480" y="17569"/>
                  </a:lnTo>
                  <a:lnTo>
                    <a:pt x="4656" y="17613"/>
                  </a:lnTo>
                  <a:lnTo>
                    <a:pt x="4744" y="17789"/>
                  </a:lnTo>
                  <a:lnTo>
                    <a:pt x="4832" y="18009"/>
                  </a:lnTo>
                  <a:lnTo>
                    <a:pt x="5007" y="18053"/>
                  </a:lnTo>
                  <a:lnTo>
                    <a:pt x="5095" y="18097"/>
                  </a:lnTo>
                  <a:lnTo>
                    <a:pt x="5183" y="18009"/>
                  </a:lnTo>
                  <a:lnTo>
                    <a:pt x="17305" y="4920"/>
                  </a:lnTo>
                  <a:lnTo>
                    <a:pt x="17261" y="4876"/>
                  </a:lnTo>
                  <a:lnTo>
                    <a:pt x="17218" y="4657"/>
                  </a:lnTo>
                  <a:lnTo>
                    <a:pt x="17174" y="4657"/>
                  </a:lnTo>
                  <a:lnTo>
                    <a:pt x="16998" y="4613"/>
                  </a:lnTo>
                  <a:lnTo>
                    <a:pt x="16822" y="4525"/>
                  </a:lnTo>
                  <a:lnTo>
                    <a:pt x="16734" y="4349"/>
                  </a:lnTo>
                  <a:lnTo>
                    <a:pt x="16690" y="4173"/>
                  </a:lnTo>
                  <a:lnTo>
                    <a:pt x="16647" y="4173"/>
                  </a:lnTo>
                  <a:lnTo>
                    <a:pt x="16471" y="4086"/>
                  </a:lnTo>
                  <a:lnTo>
                    <a:pt x="16295" y="4042"/>
                  </a:lnTo>
                  <a:lnTo>
                    <a:pt x="16251" y="3866"/>
                  </a:lnTo>
                  <a:lnTo>
                    <a:pt x="16163" y="3646"/>
                  </a:lnTo>
                  <a:lnTo>
                    <a:pt x="15944" y="3602"/>
                  </a:lnTo>
                  <a:lnTo>
                    <a:pt x="15768" y="3558"/>
                  </a:lnTo>
                  <a:lnTo>
                    <a:pt x="15724" y="3339"/>
                  </a:lnTo>
                  <a:lnTo>
                    <a:pt x="15636" y="3163"/>
                  </a:lnTo>
                  <a:lnTo>
                    <a:pt x="15461" y="3075"/>
                  </a:lnTo>
                  <a:lnTo>
                    <a:pt x="15241" y="3031"/>
                  </a:lnTo>
                  <a:lnTo>
                    <a:pt x="15197" y="2856"/>
                  </a:lnTo>
                  <a:lnTo>
                    <a:pt x="15109" y="2680"/>
                  </a:lnTo>
                  <a:lnTo>
                    <a:pt x="15109" y="2636"/>
                  </a:lnTo>
                  <a:lnTo>
                    <a:pt x="14934" y="2592"/>
                  </a:lnTo>
                  <a:lnTo>
                    <a:pt x="14758" y="2548"/>
                  </a:lnTo>
                  <a:lnTo>
                    <a:pt x="14670" y="2329"/>
                  </a:lnTo>
                  <a:lnTo>
                    <a:pt x="14582" y="2153"/>
                  </a:lnTo>
                  <a:lnTo>
                    <a:pt x="14407" y="2109"/>
                  </a:lnTo>
                  <a:lnTo>
                    <a:pt x="14231" y="2021"/>
                  </a:lnTo>
                  <a:lnTo>
                    <a:pt x="14143" y="1846"/>
                  </a:lnTo>
                  <a:lnTo>
                    <a:pt x="14055" y="1670"/>
                  </a:lnTo>
                  <a:lnTo>
                    <a:pt x="13880" y="1582"/>
                  </a:lnTo>
                  <a:lnTo>
                    <a:pt x="13704" y="1538"/>
                  </a:lnTo>
                  <a:lnTo>
                    <a:pt x="13616" y="1362"/>
                  </a:lnTo>
                  <a:lnTo>
                    <a:pt x="13572" y="1143"/>
                  </a:lnTo>
                  <a:lnTo>
                    <a:pt x="13528" y="1143"/>
                  </a:lnTo>
                  <a:lnTo>
                    <a:pt x="13352" y="1099"/>
                  </a:lnTo>
                  <a:lnTo>
                    <a:pt x="13177" y="1011"/>
                  </a:lnTo>
                  <a:lnTo>
                    <a:pt x="13089" y="835"/>
                  </a:lnTo>
                  <a:lnTo>
                    <a:pt x="13045" y="660"/>
                  </a:lnTo>
                  <a:lnTo>
                    <a:pt x="13001" y="660"/>
                  </a:lnTo>
                  <a:lnTo>
                    <a:pt x="12825" y="572"/>
                  </a:lnTo>
                  <a:lnTo>
                    <a:pt x="12650" y="528"/>
                  </a:lnTo>
                  <a:lnTo>
                    <a:pt x="12562" y="352"/>
                  </a:lnTo>
                  <a:lnTo>
                    <a:pt x="12518" y="133"/>
                  </a:lnTo>
                  <a:lnTo>
                    <a:pt x="12298" y="89"/>
                  </a:lnTo>
                  <a:lnTo>
                    <a:pt x="12123" y="1"/>
                  </a:lnTo>
                  <a:close/>
                </a:path>
              </a:pathLst>
            </a:custGeom>
            <a:solidFill>
              <a:srgbClr val="FF66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" name="Google Shape;7365;p47">
              <a:extLst>
                <a:ext uri="{FF2B5EF4-FFF2-40B4-BE49-F238E27FC236}">
                  <a16:creationId xmlns="" xmlns:a16="http://schemas.microsoft.com/office/drawing/2014/main" id="{4147AEE1-B051-4D3D-9905-C3CED06C7B30}"/>
                </a:ext>
              </a:extLst>
            </p:cNvPr>
            <p:cNvSpPr/>
            <p:nvPr/>
          </p:nvSpPr>
          <p:spPr>
            <a:xfrm>
              <a:off x="6122626" y="3788905"/>
              <a:ext cx="985447" cy="1030488"/>
            </a:xfrm>
            <a:custGeom>
              <a:avLst/>
              <a:gdLst/>
              <a:ahLst/>
              <a:cxnLst/>
              <a:rect l="l" t="t" r="r" b="b"/>
              <a:pathLst>
                <a:path w="17306" h="18097" extrusionOk="0">
                  <a:moveTo>
                    <a:pt x="12123" y="1"/>
                  </a:moveTo>
                  <a:lnTo>
                    <a:pt x="0" y="13177"/>
                  </a:lnTo>
                  <a:lnTo>
                    <a:pt x="44" y="13265"/>
                  </a:lnTo>
                  <a:lnTo>
                    <a:pt x="132" y="13485"/>
                  </a:lnTo>
                  <a:lnTo>
                    <a:pt x="308" y="13529"/>
                  </a:lnTo>
                  <a:lnTo>
                    <a:pt x="483" y="13617"/>
                  </a:lnTo>
                  <a:lnTo>
                    <a:pt x="571" y="13792"/>
                  </a:lnTo>
                  <a:lnTo>
                    <a:pt x="659" y="13968"/>
                  </a:lnTo>
                  <a:lnTo>
                    <a:pt x="835" y="14056"/>
                  </a:lnTo>
                  <a:lnTo>
                    <a:pt x="1011" y="14100"/>
                  </a:lnTo>
                  <a:lnTo>
                    <a:pt x="1098" y="14275"/>
                  </a:lnTo>
                  <a:lnTo>
                    <a:pt x="1142" y="14495"/>
                  </a:lnTo>
                  <a:lnTo>
                    <a:pt x="1186" y="14495"/>
                  </a:lnTo>
                  <a:lnTo>
                    <a:pt x="1362" y="14539"/>
                  </a:lnTo>
                  <a:lnTo>
                    <a:pt x="1538" y="14627"/>
                  </a:lnTo>
                  <a:lnTo>
                    <a:pt x="1625" y="14802"/>
                  </a:lnTo>
                  <a:lnTo>
                    <a:pt x="1669" y="14978"/>
                  </a:lnTo>
                  <a:lnTo>
                    <a:pt x="1713" y="14978"/>
                  </a:lnTo>
                  <a:lnTo>
                    <a:pt x="1889" y="15066"/>
                  </a:lnTo>
                  <a:lnTo>
                    <a:pt x="2065" y="15110"/>
                  </a:lnTo>
                  <a:lnTo>
                    <a:pt x="2109" y="15286"/>
                  </a:lnTo>
                  <a:lnTo>
                    <a:pt x="2196" y="15461"/>
                  </a:lnTo>
                  <a:lnTo>
                    <a:pt x="2196" y="15505"/>
                  </a:lnTo>
                  <a:lnTo>
                    <a:pt x="2416" y="15549"/>
                  </a:lnTo>
                  <a:lnTo>
                    <a:pt x="2592" y="15593"/>
                  </a:lnTo>
                  <a:lnTo>
                    <a:pt x="2636" y="15813"/>
                  </a:lnTo>
                  <a:lnTo>
                    <a:pt x="2723" y="15988"/>
                  </a:lnTo>
                  <a:lnTo>
                    <a:pt x="2899" y="16032"/>
                  </a:lnTo>
                  <a:lnTo>
                    <a:pt x="3119" y="16120"/>
                  </a:lnTo>
                  <a:lnTo>
                    <a:pt x="3163" y="16296"/>
                  </a:lnTo>
                  <a:lnTo>
                    <a:pt x="3251" y="16471"/>
                  </a:lnTo>
                  <a:lnTo>
                    <a:pt x="3251" y="16515"/>
                  </a:lnTo>
                  <a:lnTo>
                    <a:pt x="3426" y="16559"/>
                  </a:lnTo>
                  <a:lnTo>
                    <a:pt x="3646" y="16603"/>
                  </a:lnTo>
                  <a:lnTo>
                    <a:pt x="3690" y="16823"/>
                  </a:lnTo>
                  <a:lnTo>
                    <a:pt x="3778" y="16998"/>
                  </a:lnTo>
                  <a:lnTo>
                    <a:pt x="3953" y="17042"/>
                  </a:lnTo>
                  <a:lnTo>
                    <a:pt x="4129" y="17130"/>
                  </a:lnTo>
                  <a:lnTo>
                    <a:pt x="4217" y="17306"/>
                  </a:lnTo>
                  <a:lnTo>
                    <a:pt x="4305" y="17482"/>
                  </a:lnTo>
                  <a:lnTo>
                    <a:pt x="4480" y="17569"/>
                  </a:lnTo>
                  <a:lnTo>
                    <a:pt x="4656" y="17613"/>
                  </a:lnTo>
                  <a:lnTo>
                    <a:pt x="4744" y="17789"/>
                  </a:lnTo>
                  <a:lnTo>
                    <a:pt x="4832" y="18009"/>
                  </a:lnTo>
                  <a:lnTo>
                    <a:pt x="5007" y="18053"/>
                  </a:lnTo>
                  <a:lnTo>
                    <a:pt x="5095" y="18097"/>
                  </a:lnTo>
                  <a:lnTo>
                    <a:pt x="5183" y="18009"/>
                  </a:lnTo>
                  <a:lnTo>
                    <a:pt x="17305" y="4920"/>
                  </a:lnTo>
                  <a:lnTo>
                    <a:pt x="17261" y="4876"/>
                  </a:lnTo>
                  <a:lnTo>
                    <a:pt x="17218" y="4657"/>
                  </a:lnTo>
                  <a:lnTo>
                    <a:pt x="17174" y="4657"/>
                  </a:lnTo>
                  <a:lnTo>
                    <a:pt x="16998" y="4613"/>
                  </a:lnTo>
                  <a:lnTo>
                    <a:pt x="16822" y="4525"/>
                  </a:lnTo>
                  <a:lnTo>
                    <a:pt x="16734" y="4349"/>
                  </a:lnTo>
                  <a:lnTo>
                    <a:pt x="16690" y="4173"/>
                  </a:lnTo>
                  <a:lnTo>
                    <a:pt x="16647" y="4173"/>
                  </a:lnTo>
                  <a:lnTo>
                    <a:pt x="16471" y="4086"/>
                  </a:lnTo>
                  <a:lnTo>
                    <a:pt x="16295" y="4042"/>
                  </a:lnTo>
                  <a:lnTo>
                    <a:pt x="16251" y="3866"/>
                  </a:lnTo>
                  <a:lnTo>
                    <a:pt x="16163" y="3646"/>
                  </a:lnTo>
                  <a:lnTo>
                    <a:pt x="15944" y="3602"/>
                  </a:lnTo>
                  <a:lnTo>
                    <a:pt x="15768" y="3558"/>
                  </a:lnTo>
                  <a:lnTo>
                    <a:pt x="15724" y="3339"/>
                  </a:lnTo>
                  <a:lnTo>
                    <a:pt x="15636" y="3163"/>
                  </a:lnTo>
                  <a:lnTo>
                    <a:pt x="15461" y="3075"/>
                  </a:lnTo>
                  <a:lnTo>
                    <a:pt x="15241" y="3031"/>
                  </a:lnTo>
                  <a:lnTo>
                    <a:pt x="15197" y="2856"/>
                  </a:lnTo>
                  <a:lnTo>
                    <a:pt x="15109" y="2680"/>
                  </a:lnTo>
                  <a:lnTo>
                    <a:pt x="15109" y="2636"/>
                  </a:lnTo>
                  <a:lnTo>
                    <a:pt x="14934" y="2592"/>
                  </a:lnTo>
                  <a:lnTo>
                    <a:pt x="14758" y="2548"/>
                  </a:lnTo>
                  <a:lnTo>
                    <a:pt x="14670" y="2329"/>
                  </a:lnTo>
                  <a:lnTo>
                    <a:pt x="14582" y="2153"/>
                  </a:lnTo>
                  <a:lnTo>
                    <a:pt x="14407" y="2109"/>
                  </a:lnTo>
                  <a:lnTo>
                    <a:pt x="14231" y="2021"/>
                  </a:lnTo>
                  <a:lnTo>
                    <a:pt x="14143" y="1846"/>
                  </a:lnTo>
                  <a:lnTo>
                    <a:pt x="14055" y="1670"/>
                  </a:lnTo>
                  <a:lnTo>
                    <a:pt x="13880" y="1582"/>
                  </a:lnTo>
                  <a:lnTo>
                    <a:pt x="13704" y="1538"/>
                  </a:lnTo>
                  <a:lnTo>
                    <a:pt x="13616" y="1362"/>
                  </a:lnTo>
                  <a:lnTo>
                    <a:pt x="13572" y="1143"/>
                  </a:lnTo>
                  <a:lnTo>
                    <a:pt x="13528" y="1143"/>
                  </a:lnTo>
                  <a:lnTo>
                    <a:pt x="13352" y="1099"/>
                  </a:lnTo>
                  <a:lnTo>
                    <a:pt x="13177" y="1011"/>
                  </a:lnTo>
                  <a:lnTo>
                    <a:pt x="13089" y="835"/>
                  </a:lnTo>
                  <a:lnTo>
                    <a:pt x="13045" y="660"/>
                  </a:lnTo>
                  <a:lnTo>
                    <a:pt x="13001" y="660"/>
                  </a:lnTo>
                  <a:lnTo>
                    <a:pt x="12825" y="572"/>
                  </a:lnTo>
                  <a:lnTo>
                    <a:pt x="12650" y="528"/>
                  </a:lnTo>
                  <a:lnTo>
                    <a:pt x="12562" y="352"/>
                  </a:lnTo>
                  <a:lnTo>
                    <a:pt x="12518" y="133"/>
                  </a:lnTo>
                  <a:lnTo>
                    <a:pt x="12298" y="89"/>
                  </a:lnTo>
                  <a:lnTo>
                    <a:pt x="12123" y="1"/>
                  </a:lnTo>
                  <a:close/>
                </a:path>
              </a:pathLst>
            </a:custGeom>
            <a:solidFill>
              <a:srgbClr val="FF66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59" name="Google Shape;7366;p47">
              <a:extLst>
                <a:ext uri="{FF2B5EF4-FFF2-40B4-BE49-F238E27FC236}">
                  <a16:creationId xmlns="" xmlns:a16="http://schemas.microsoft.com/office/drawing/2014/main" id="{AD221D7C-E44F-4DD5-9CF7-B20231C20375}"/>
                </a:ext>
              </a:extLst>
            </p:cNvPr>
            <p:cNvGrpSpPr/>
            <p:nvPr/>
          </p:nvGrpSpPr>
          <p:grpSpPr>
            <a:xfrm>
              <a:off x="3082860" y="3899441"/>
              <a:ext cx="2978279" cy="175275"/>
              <a:chOff x="3998100" y="4633825"/>
              <a:chExt cx="2329875" cy="175275"/>
            </a:xfrm>
          </p:grpSpPr>
          <p:sp>
            <p:nvSpPr>
              <p:cNvPr id="60" name="Google Shape;7367;p47">
                <a:extLst>
                  <a:ext uri="{FF2B5EF4-FFF2-40B4-BE49-F238E27FC236}">
                    <a16:creationId xmlns="" xmlns:a16="http://schemas.microsoft.com/office/drawing/2014/main" id="{20B23D91-EE1C-4065-A66C-2AFFCAB739A8}"/>
                  </a:ext>
                </a:extLst>
              </p:cNvPr>
              <p:cNvSpPr/>
              <p:nvPr/>
            </p:nvSpPr>
            <p:spPr>
              <a:xfrm>
                <a:off x="4853875" y="4633825"/>
                <a:ext cx="1023725" cy="161150"/>
              </a:xfrm>
              <a:custGeom>
                <a:avLst/>
                <a:gdLst/>
                <a:ahLst/>
                <a:cxnLst/>
                <a:rect l="l" t="t" r="r" b="b"/>
                <a:pathLst>
                  <a:path w="40949" h="6446" extrusionOk="0">
                    <a:moveTo>
                      <a:pt x="2449" y="524"/>
                    </a:moveTo>
                    <a:lnTo>
                      <a:pt x="2993" y="545"/>
                    </a:lnTo>
                    <a:cubicBezTo>
                      <a:pt x="3055" y="629"/>
                      <a:pt x="3097" y="629"/>
                      <a:pt x="3160" y="566"/>
                    </a:cubicBezTo>
                    <a:cubicBezTo>
                      <a:pt x="3641" y="503"/>
                      <a:pt x="4123" y="503"/>
                      <a:pt x="4583" y="587"/>
                    </a:cubicBezTo>
                    <a:cubicBezTo>
                      <a:pt x="4646" y="670"/>
                      <a:pt x="4667" y="775"/>
                      <a:pt x="4729" y="796"/>
                    </a:cubicBezTo>
                    <a:cubicBezTo>
                      <a:pt x="4897" y="838"/>
                      <a:pt x="4918" y="691"/>
                      <a:pt x="4939" y="587"/>
                    </a:cubicBezTo>
                    <a:cubicBezTo>
                      <a:pt x="5587" y="503"/>
                      <a:pt x="6257" y="503"/>
                      <a:pt x="6905" y="587"/>
                    </a:cubicBezTo>
                    <a:cubicBezTo>
                      <a:pt x="7261" y="984"/>
                      <a:pt x="7428" y="984"/>
                      <a:pt x="7784" y="587"/>
                    </a:cubicBezTo>
                    <a:cubicBezTo>
                      <a:pt x="8600" y="503"/>
                      <a:pt x="9437" y="503"/>
                      <a:pt x="10274" y="608"/>
                    </a:cubicBezTo>
                    <a:cubicBezTo>
                      <a:pt x="10316" y="670"/>
                      <a:pt x="10337" y="796"/>
                      <a:pt x="10400" y="817"/>
                    </a:cubicBezTo>
                    <a:cubicBezTo>
                      <a:pt x="10567" y="859"/>
                      <a:pt x="10588" y="712"/>
                      <a:pt x="10630" y="608"/>
                    </a:cubicBezTo>
                    <a:lnTo>
                      <a:pt x="10985" y="608"/>
                    </a:lnTo>
                    <a:cubicBezTo>
                      <a:pt x="11237" y="963"/>
                      <a:pt x="11278" y="963"/>
                      <a:pt x="11509" y="587"/>
                    </a:cubicBezTo>
                    <a:cubicBezTo>
                      <a:pt x="12157" y="524"/>
                      <a:pt x="12806" y="524"/>
                      <a:pt x="13454" y="587"/>
                    </a:cubicBezTo>
                    <a:cubicBezTo>
                      <a:pt x="13747" y="1005"/>
                      <a:pt x="13852" y="1005"/>
                      <a:pt x="14166" y="587"/>
                    </a:cubicBezTo>
                    <a:cubicBezTo>
                      <a:pt x="14752" y="524"/>
                      <a:pt x="15338" y="503"/>
                      <a:pt x="15944" y="545"/>
                    </a:cubicBezTo>
                    <a:cubicBezTo>
                      <a:pt x="16154" y="817"/>
                      <a:pt x="16488" y="712"/>
                      <a:pt x="16760" y="817"/>
                    </a:cubicBezTo>
                    <a:cubicBezTo>
                      <a:pt x="17032" y="942"/>
                      <a:pt x="17263" y="775"/>
                      <a:pt x="17346" y="461"/>
                    </a:cubicBezTo>
                    <a:cubicBezTo>
                      <a:pt x="18120" y="357"/>
                      <a:pt x="18895" y="315"/>
                      <a:pt x="19669" y="378"/>
                    </a:cubicBezTo>
                    <a:cubicBezTo>
                      <a:pt x="19711" y="419"/>
                      <a:pt x="19773" y="482"/>
                      <a:pt x="19815" y="482"/>
                    </a:cubicBezTo>
                    <a:cubicBezTo>
                      <a:pt x="21029" y="503"/>
                      <a:pt x="22221" y="503"/>
                      <a:pt x="23435" y="524"/>
                    </a:cubicBezTo>
                    <a:cubicBezTo>
                      <a:pt x="23602" y="524"/>
                      <a:pt x="23707" y="398"/>
                      <a:pt x="23728" y="252"/>
                    </a:cubicBezTo>
                    <a:cubicBezTo>
                      <a:pt x="24084" y="168"/>
                      <a:pt x="24439" y="168"/>
                      <a:pt x="24795" y="231"/>
                    </a:cubicBezTo>
                    <a:cubicBezTo>
                      <a:pt x="25025" y="629"/>
                      <a:pt x="25088" y="629"/>
                      <a:pt x="25318" y="252"/>
                    </a:cubicBezTo>
                    <a:lnTo>
                      <a:pt x="26030" y="189"/>
                    </a:lnTo>
                    <a:cubicBezTo>
                      <a:pt x="26553" y="524"/>
                      <a:pt x="27159" y="294"/>
                      <a:pt x="27703" y="461"/>
                    </a:cubicBezTo>
                    <a:cubicBezTo>
                      <a:pt x="27871" y="503"/>
                      <a:pt x="27955" y="252"/>
                      <a:pt x="27996" y="85"/>
                    </a:cubicBezTo>
                    <a:cubicBezTo>
                      <a:pt x="28227" y="1"/>
                      <a:pt x="28478" y="22"/>
                      <a:pt x="28708" y="106"/>
                    </a:cubicBezTo>
                    <a:cubicBezTo>
                      <a:pt x="29147" y="503"/>
                      <a:pt x="29691" y="503"/>
                      <a:pt x="30235" y="398"/>
                    </a:cubicBezTo>
                    <a:cubicBezTo>
                      <a:pt x="30256" y="398"/>
                      <a:pt x="30277" y="294"/>
                      <a:pt x="30298" y="252"/>
                    </a:cubicBezTo>
                    <a:lnTo>
                      <a:pt x="30821" y="252"/>
                    </a:lnTo>
                    <a:cubicBezTo>
                      <a:pt x="31198" y="650"/>
                      <a:pt x="31428" y="650"/>
                      <a:pt x="31867" y="273"/>
                    </a:cubicBezTo>
                    <a:lnTo>
                      <a:pt x="32913" y="357"/>
                    </a:lnTo>
                    <a:cubicBezTo>
                      <a:pt x="33018" y="524"/>
                      <a:pt x="33144" y="566"/>
                      <a:pt x="33269" y="378"/>
                    </a:cubicBezTo>
                    <a:cubicBezTo>
                      <a:pt x="34169" y="357"/>
                      <a:pt x="35048" y="378"/>
                      <a:pt x="35947" y="440"/>
                    </a:cubicBezTo>
                    <a:cubicBezTo>
                      <a:pt x="36010" y="712"/>
                      <a:pt x="36198" y="712"/>
                      <a:pt x="36429" y="712"/>
                    </a:cubicBezTo>
                    <a:cubicBezTo>
                      <a:pt x="36784" y="712"/>
                      <a:pt x="37161" y="670"/>
                      <a:pt x="37475" y="775"/>
                    </a:cubicBezTo>
                    <a:cubicBezTo>
                      <a:pt x="37893" y="942"/>
                      <a:pt x="37621" y="1403"/>
                      <a:pt x="37726" y="1717"/>
                    </a:cubicBezTo>
                    <a:cubicBezTo>
                      <a:pt x="37768" y="1800"/>
                      <a:pt x="37830" y="1863"/>
                      <a:pt x="37914" y="1884"/>
                    </a:cubicBezTo>
                    <a:cubicBezTo>
                      <a:pt x="38040" y="1884"/>
                      <a:pt x="38144" y="1800"/>
                      <a:pt x="38165" y="1675"/>
                    </a:cubicBezTo>
                    <a:cubicBezTo>
                      <a:pt x="38186" y="1591"/>
                      <a:pt x="38186" y="1486"/>
                      <a:pt x="38144" y="1403"/>
                    </a:cubicBezTo>
                    <a:cubicBezTo>
                      <a:pt x="37977" y="984"/>
                      <a:pt x="38270" y="880"/>
                      <a:pt x="38563" y="817"/>
                    </a:cubicBezTo>
                    <a:cubicBezTo>
                      <a:pt x="38939" y="712"/>
                      <a:pt x="39253" y="942"/>
                      <a:pt x="39483" y="1403"/>
                    </a:cubicBezTo>
                    <a:cubicBezTo>
                      <a:pt x="39651" y="1821"/>
                      <a:pt x="39944" y="2156"/>
                      <a:pt x="40341" y="2344"/>
                    </a:cubicBezTo>
                    <a:cubicBezTo>
                      <a:pt x="40927" y="2595"/>
                      <a:pt x="40948" y="2721"/>
                      <a:pt x="40781" y="3453"/>
                    </a:cubicBezTo>
                    <a:cubicBezTo>
                      <a:pt x="39776" y="3328"/>
                      <a:pt x="39776" y="3349"/>
                      <a:pt x="40069" y="4165"/>
                    </a:cubicBezTo>
                    <a:cubicBezTo>
                      <a:pt x="39295" y="4290"/>
                      <a:pt x="39295" y="4290"/>
                      <a:pt x="38939" y="4039"/>
                    </a:cubicBezTo>
                    <a:cubicBezTo>
                      <a:pt x="38521" y="3704"/>
                      <a:pt x="38207" y="3746"/>
                      <a:pt x="37893" y="4207"/>
                    </a:cubicBezTo>
                    <a:cubicBezTo>
                      <a:pt x="37454" y="4834"/>
                      <a:pt x="37328" y="4834"/>
                      <a:pt x="36847" y="4290"/>
                    </a:cubicBezTo>
                    <a:cubicBezTo>
                      <a:pt x="36742" y="4186"/>
                      <a:pt x="36659" y="4060"/>
                      <a:pt x="36491" y="4144"/>
                    </a:cubicBezTo>
                    <a:cubicBezTo>
                      <a:pt x="36345" y="4186"/>
                      <a:pt x="36282" y="4374"/>
                      <a:pt x="36366" y="4499"/>
                    </a:cubicBezTo>
                    <a:cubicBezTo>
                      <a:pt x="36450" y="4751"/>
                      <a:pt x="36491" y="5023"/>
                      <a:pt x="36470" y="5295"/>
                    </a:cubicBezTo>
                    <a:lnTo>
                      <a:pt x="35947" y="5315"/>
                    </a:lnTo>
                    <a:cubicBezTo>
                      <a:pt x="35843" y="5169"/>
                      <a:pt x="35654" y="5106"/>
                      <a:pt x="35487" y="5169"/>
                    </a:cubicBezTo>
                    <a:cubicBezTo>
                      <a:pt x="34525" y="5420"/>
                      <a:pt x="33541" y="5295"/>
                      <a:pt x="32558" y="5336"/>
                    </a:cubicBezTo>
                    <a:cubicBezTo>
                      <a:pt x="32348" y="5336"/>
                      <a:pt x="32160" y="5336"/>
                      <a:pt x="32056" y="5567"/>
                    </a:cubicBezTo>
                    <a:lnTo>
                      <a:pt x="31700" y="5608"/>
                    </a:lnTo>
                    <a:cubicBezTo>
                      <a:pt x="31679" y="5504"/>
                      <a:pt x="31658" y="5399"/>
                      <a:pt x="31512" y="5399"/>
                    </a:cubicBezTo>
                    <a:cubicBezTo>
                      <a:pt x="31386" y="5399"/>
                      <a:pt x="31365" y="5525"/>
                      <a:pt x="31344" y="5629"/>
                    </a:cubicBezTo>
                    <a:lnTo>
                      <a:pt x="30988" y="5671"/>
                    </a:lnTo>
                    <a:cubicBezTo>
                      <a:pt x="30737" y="5441"/>
                      <a:pt x="30361" y="5441"/>
                      <a:pt x="30110" y="5671"/>
                    </a:cubicBezTo>
                    <a:lnTo>
                      <a:pt x="29754" y="5650"/>
                    </a:lnTo>
                    <a:cubicBezTo>
                      <a:pt x="29712" y="5504"/>
                      <a:pt x="29649" y="5357"/>
                      <a:pt x="29482" y="5357"/>
                    </a:cubicBezTo>
                    <a:lnTo>
                      <a:pt x="27536" y="5357"/>
                    </a:lnTo>
                    <a:cubicBezTo>
                      <a:pt x="27369" y="5357"/>
                      <a:pt x="27306" y="5504"/>
                      <a:pt x="27285" y="5671"/>
                    </a:cubicBezTo>
                    <a:cubicBezTo>
                      <a:pt x="26574" y="5859"/>
                      <a:pt x="25862" y="5922"/>
                      <a:pt x="25130" y="5839"/>
                    </a:cubicBezTo>
                    <a:cubicBezTo>
                      <a:pt x="25025" y="5671"/>
                      <a:pt x="24900" y="5671"/>
                      <a:pt x="24795" y="5839"/>
                    </a:cubicBezTo>
                    <a:cubicBezTo>
                      <a:pt x="24565" y="5880"/>
                      <a:pt x="24314" y="5880"/>
                      <a:pt x="24084" y="5818"/>
                    </a:cubicBezTo>
                    <a:cubicBezTo>
                      <a:pt x="24000" y="5336"/>
                      <a:pt x="23644" y="5211"/>
                      <a:pt x="23309" y="5399"/>
                    </a:cubicBezTo>
                    <a:cubicBezTo>
                      <a:pt x="22912" y="5629"/>
                      <a:pt x="22682" y="5483"/>
                      <a:pt x="22347" y="5315"/>
                    </a:cubicBezTo>
                    <a:cubicBezTo>
                      <a:pt x="21803" y="5064"/>
                      <a:pt x="21217" y="4751"/>
                      <a:pt x="20673" y="5357"/>
                    </a:cubicBezTo>
                    <a:cubicBezTo>
                      <a:pt x="20548" y="5504"/>
                      <a:pt x="20359" y="5504"/>
                      <a:pt x="20192" y="5504"/>
                    </a:cubicBezTo>
                    <a:cubicBezTo>
                      <a:pt x="19669" y="5546"/>
                      <a:pt x="19167" y="5253"/>
                      <a:pt x="18623" y="5462"/>
                    </a:cubicBezTo>
                    <a:cubicBezTo>
                      <a:pt x="18476" y="5525"/>
                      <a:pt x="18330" y="5336"/>
                      <a:pt x="18246" y="5169"/>
                    </a:cubicBezTo>
                    <a:cubicBezTo>
                      <a:pt x="18016" y="4730"/>
                      <a:pt x="17723" y="4771"/>
                      <a:pt x="17346" y="4960"/>
                    </a:cubicBezTo>
                    <a:cubicBezTo>
                      <a:pt x="17179" y="5064"/>
                      <a:pt x="16928" y="5064"/>
                      <a:pt x="16781" y="5190"/>
                    </a:cubicBezTo>
                    <a:cubicBezTo>
                      <a:pt x="16447" y="5441"/>
                      <a:pt x="16028" y="5504"/>
                      <a:pt x="15631" y="5357"/>
                    </a:cubicBezTo>
                    <a:cubicBezTo>
                      <a:pt x="14814" y="5085"/>
                      <a:pt x="13936" y="5106"/>
                      <a:pt x="13141" y="5441"/>
                    </a:cubicBezTo>
                    <a:cubicBezTo>
                      <a:pt x="12701" y="5608"/>
                      <a:pt x="12220" y="5671"/>
                      <a:pt x="11760" y="5587"/>
                    </a:cubicBezTo>
                    <a:cubicBezTo>
                      <a:pt x="11237" y="5525"/>
                      <a:pt x="11069" y="5755"/>
                      <a:pt x="10965" y="6173"/>
                    </a:cubicBezTo>
                    <a:lnTo>
                      <a:pt x="10441" y="6173"/>
                    </a:lnTo>
                    <a:cubicBezTo>
                      <a:pt x="10169" y="5587"/>
                      <a:pt x="9960" y="6069"/>
                      <a:pt x="9730" y="6194"/>
                    </a:cubicBezTo>
                    <a:cubicBezTo>
                      <a:pt x="9040" y="6194"/>
                      <a:pt x="8328" y="6215"/>
                      <a:pt x="7617" y="6194"/>
                    </a:cubicBezTo>
                    <a:cubicBezTo>
                      <a:pt x="6236" y="6173"/>
                      <a:pt x="4855" y="6445"/>
                      <a:pt x="3474" y="6362"/>
                    </a:cubicBezTo>
                    <a:cubicBezTo>
                      <a:pt x="3244" y="6341"/>
                      <a:pt x="3014" y="6404"/>
                      <a:pt x="2783" y="6278"/>
                    </a:cubicBezTo>
                    <a:cubicBezTo>
                      <a:pt x="2825" y="5943"/>
                      <a:pt x="2721" y="5546"/>
                      <a:pt x="3223" y="5420"/>
                    </a:cubicBezTo>
                    <a:cubicBezTo>
                      <a:pt x="3537" y="5357"/>
                      <a:pt x="3390" y="5127"/>
                      <a:pt x="3265" y="4939"/>
                    </a:cubicBezTo>
                    <a:cubicBezTo>
                      <a:pt x="3202" y="4834"/>
                      <a:pt x="3202" y="4709"/>
                      <a:pt x="3348" y="4646"/>
                    </a:cubicBezTo>
                    <a:cubicBezTo>
                      <a:pt x="3453" y="4604"/>
                      <a:pt x="3599" y="4646"/>
                      <a:pt x="3641" y="4771"/>
                    </a:cubicBezTo>
                    <a:cubicBezTo>
                      <a:pt x="3725" y="4918"/>
                      <a:pt x="3662" y="5148"/>
                      <a:pt x="3830" y="5253"/>
                    </a:cubicBezTo>
                    <a:cubicBezTo>
                      <a:pt x="3976" y="5357"/>
                      <a:pt x="4248" y="5587"/>
                      <a:pt x="4353" y="5315"/>
                    </a:cubicBezTo>
                    <a:cubicBezTo>
                      <a:pt x="4499" y="4876"/>
                      <a:pt x="4959" y="5023"/>
                      <a:pt x="5190" y="4730"/>
                    </a:cubicBezTo>
                    <a:cubicBezTo>
                      <a:pt x="5336" y="4520"/>
                      <a:pt x="5545" y="4625"/>
                      <a:pt x="5692" y="4834"/>
                    </a:cubicBezTo>
                    <a:cubicBezTo>
                      <a:pt x="5796" y="5002"/>
                      <a:pt x="5901" y="5169"/>
                      <a:pt x="6048" y="5336"/>
                    </a:cubicBezTo>
                    <a:cubicBezTo>
                      <a:pt x="6257" y="5546"/>
                      <a:pt x="6654" y="5587"/>
                      <a:pt x="6696" y="5378"/>
                    </a:cubicBezTo>
                    <a:cubicBezTo>
                      <a:pt x="6759" y="5169"/>
                      <a:pt x="6822" y="5148"/>
                      <a:pt x="7010" y="5127"/>
                    </a:cubicBezTo>
                    <a:cubicBezTo>
                      <a:pt x="7282" y="5106"/>
                      <a:pt x="7575" y="5064"/>
                      <a:pt x="7889" y="5023"/>
                    </a:cubicBezTo>
                    <a:cubicBezTo>
                      <a:pt x="7763" y="5357"/>
                      <a:pt x="7533" y="5713"/>
                      <a:pt x="8140" y="5650"/>
                    </a:cubicBezTo>
                    <a:cubicBezTo>
                      <a:pt x="8349" y="5629"/>
                      <a:pt x="8558" y="5922"/>
                      <a:pt x="8768" y="5650"/>
                    </a:cubicBezTo>
                    <a:cubicBezTo>
                      <a:pt x="8412" y="4876"/>
                      <a:pt x="8412" y="4876"/>
                      <a:pt x="9207" y="4876"/>
                    </a:cubicBezTo>
                    <a:cubicBezTo>
                      <a:pt x="9228" y="4876"/>
                      <a:pt x="9270" y="4792"/>
                      <a:pt x="9291" y="4751"/>
                    </a:cubicBezTo>
                    <a:cubicBezTo>
                      <a:pt x="8914" y="4499"/>
                      <a:pt x="8914" y="4499"/>
                      <a:pt x="8642" y="4499"/>
                    </a:cubicBezTo>
                    <a:cubicBezTo>
                      <a:pt x="8119" y="4520"/>
                      <a:pt x="7638" y="4520"/>
                      <a:pt x="7177" y="4227"/>
                    </a:cubicBezTo>
                    <a:cubicBezTo>
                      <a:pt x="6864" y="4018"/>
                      <a:pt x="6487" y="3976"/>
                      <a:pt x="6152" y="4123"/>
                    </a:cubicBezTo>
                    <a:cubicBezTo>
                      <a:pt x="5859" y="4227"/>
                      <a:pt x="5566" y="4248"/>
                      <a:pt x="5273" y="4207"/>
                    </a:cubicBezTo>
                    <a:cubicBezTo>
                      <a:pt x="5148" y="4207"/>
                      <a:pt x="5043" y="4123"/>
                      <a:pt x="5022" y="4018"/>
                    </a:cubicBezTo>
                    <a:cubicBezTo>
                      <a:pt x="4980" y="3893"/>
                      <a:pt x="5022" y="3767"/>
                      <a:pt x="5148" y="3725"/>
                    </a:cubicBezTo>
                    <a:cubicBezTo>
                      <a:pt x="5503" y="3516"/>
                      <a:pt x="5817" y="3223"/>
                      <a:pt x="6340" y="3432"/>
                    </a:cubicBezTo>
                    <a:cubicBezTo>
                      <a:pt x="6696" y="3579"/>
                      <a:pt x="7136" y="3600"/>
                      <a:pt x="7449" y="3809"/>
                    </a:cubicBezTo>
                    <a:cubicBezTo>
                      <a:pt x="7617" y="3663"/>
                      <a:pt x="7659" y="3411"/>
                      <a:pt x="7575" y="3370"/>
                    </a:cubicBezTo>
                    <a:cubicBezTo>
                      <a:pt x="6989" y="3119"/>
                      <a:pt x="6822" y="2135"/>
                      <a:pt x="5922" y="2428"/>
                    </a:cubicBezTo>
                    <a:cubicBezTo>
                      <a:pt x="5671" y="2491"/>
                      <a:pt x="5483" y="2323"/>
                      <a:pt x="5294" y="2156"/>
                    </a:cubicBezTo>
                    <a:cubicBezTo>
                      <a:pt x="5127" y="1989"/>
                      <a:pt x="4918" y="1821"/>
                      <a:pt x="4771" y="1968"/>
                    </a:cubicBezTo>
                    <a:cubicBezTo>
                      <a:pt x="4374" y="2302"/>
                      <a:pt x="3976" y="2177"/>
                      <a:pt x="3537" y="2135"/>
                    </a:cubicBezTo>
                    <a:cubicBezTo>
                      <a:pt x="3286" y="2093"/>
                      <a:pt x="1716" y="1821"/>
                      <a:pt x="1549" y="1696"/>
                    </a:cubicBezTo>
                    <a:cubicBezTo>
                      <a:pt x="1214" y="1445"/>
                      <a:pt x="838" y="1277"/>
                      <a:pt x="419" y="1214"/>
                    </a:cubicBezTo>
                    <a:cubicBezTo>
                      <a:pt x="63" y="1173"/>
                      <a:pt x="1" y="963"/>
                      <a:pt x="1" y="670"/>
                    </a:cubicBezTo>
                    <a:cubicBezTo>
                      <a:pt x="440" y="670"/>
                      <a:pt x="879" y="691"/>
                      <a:pt x="1319" y="670"/>
                    </a:cubicBezTo>
                    <a:cubicBezTo>
                      <a:pt x="1758" y="650"/>
                      <a:pt x="2114" y="838"/>
                      <a:pt x="2449" y="524"/>
                    </a:cubicBezTo>
                    <a:close/>
                    <a:moveTo>
                      <a:pt x="9772" y="4792"/>
                    </a:moveTo>
                    <a:cubicBezTo>
                      <a:pt x="9730" y="4960"/>
                      <a:pt x="9814" y="5148"/>
                      <a:pt x="10002" y="5211"/>
                    </a:cubicBezTo>
                    <a:cubicBezTo>
                      <a:pt x="10128" y="5295"/>
                      <a:pt x="10316" y="5211"/>
                      <a:pt x="10358" y="5064"/>
                    </a:cubicBezTo>
                    <a:cubicBezTo>
                      <a:pt x="10462" y="4730"/>
                      <a:pt x="10609" y="4646"/>
                      <a:pt x="10985" y="4688"/>
                    </a:cubicBezTo>
                    <a:cubicBezTo>
                      <a:pt x="11362" y="4751"/>
                      <a:pt x="11697" y="4499"/>
                      <a:pt x="11739" y="4123"/>
                    </a:cubicBezTo>
                    <a:cubicBezTo>
                      <a:pt x="11760" y="4018"/>
                      <a:pt x="11843" y="3893"/>
                      <a:pt x="11739" y="3788"/>
                    </a:cubicBezTo>
                    <a:cubicBezTo>
                      <a:pt x="11655" y="3704"/>
                      <a:pt x="11509" y="3704"/>
                      <a:pt x="11425" y="3788"/>
                    </a:cubicBezTo>
                    <a:cubicBezTo>
                      <a:pt x="11132" y="4144"/>
                      <a:pt x="10818" y="4039"/>
                      <a:pt x="10483" y="3914"/>
                    </a:cubicBezTo>
                    <a:cubicBezTo>
                      <a:pt x="10190" y="3830"/>
                      <a:pt x="9960" y="3914"/>
                      <a:pt x="9918" y="4269"/>
                    </a:cubicBezTo>
                    <a:cubicBezTo>
                      <a:pt x="9877" y="4458"/>
                      <a:pt x="9835" y="4625"/>
                      <a:pt x="9772" y="4792"/>
                    </a:cubicBezTo>
                    <a:close/>
                    <a:moveTo>
                      <a:pt x="39023" y="2282"/>
                    </a:moveTo>
                    <a:cubicBezTo>
                      <a:pt x="39149" y="2261"/>
                      <a:pt x="39295" y="2240"/>
                      <a:pt x="39295" y="2093"/>
                    </a:cubicBezTo>
                    <a:cubicBezTo>
                      <a:pt x="39295" y="1947"/>
                      <a:pt x="39170" y="1821"/>
                      <a:pt x="39023" y="1821"/>
                    </a:cubicBezTo>
                    <a:cubicBezTo>
                      <a:pt x="38877" y="1800"/>
                      <a:pt x="38730" y="1926"/>
                      <a:pt x="38730" y="2072"/>
                    </a:cubicBezTo>
                    <a:cubicBezTo>
                      <a:pt x="38730" y="2261"/>
                      <a:pt x="38877" y="2282"/>
                      <a:pt x="39023" y="2282"/>
                    </a:cubicBezTo>
                    <a:close/>
                    <a:moveTo>
                      <a:pt x="19711" y="942"/>
                    </a:moveTo>
                    <a:cubicBezTo>
                      <a:pt x="19606" y="942"/>
                      <a:pt x="19522" y="1026"/>
                      <a:pt x="19522" y="1110"/>
                    </a:cubicBezTo>
                    <a:cubicBezTo>
                      <a:pt x="19501" y="1361"/>
                      <a:pt x="19690" y="1403"/>
                      <a:pt x="19878" y="1403"/>
                    </a:cubicBezTo>
                    <a:cubicBezTo>
                      <a:pt x="19983" y="1403"/>
                      <a:pt x="20129" y="1340"/>
                      <a:pt x="20087" y="1214"/>
                    </a:cubicBezTo>
                    <a:cubicBezTo>
                      <a:pt x="20045" y="1005"/>
                      <a:pt x="19857" y="963"/>
                      <a:pt x="19711" y="942"/>
                    </a:cubicBezTo>
                    <a:close/>
                    <a:moveTo>
                      <a:pt x="18225" y="1863"/>
                    </a:moveTo>
                    <a:cubicBezTo>
                      <a:pt x="18225" y="1738"/>
                      <a:pt x="18162" y="1675"/>
                      <a:pt x="18079" y="1675"/>
                    </a:cubicBezTo>
                    <a:cubicBezTo>
                      <a:pt x="17974" y="1654"/>
                      <a:pt x="17911" y="1738"/>
                      <a:pt x="17911" y="1821"/>
                    </a:cubicBezTo>
                    <a:cubicBezTo>
                      <a:pt x="17911" y="1947"/>
                      <a:pt x="17953" y="2072"/>
                      <a:pt x="18100" y="2030"/>
                    </a:cubicBezTo>
                    <a:cubicBezTo>
                      <a:pt x="18162" y="2010"/>
                      <a:pt x="18183" y="1905"/>
                      <a:pt x="18225" y="1863"/>
                    </a:cubicBezTo>
                    <a:close/>
                    <a:moveTo>
                      <a:pt x="20485" y="1884"/>
                    </a:moveTo>
                    <a:lnTo>
                      <a:pt x="20317" y="1821"/>
                    </a:lnTo>
                    <a:cubicBezTo>
                      <a:pt x="20296" y="1884"/>
                      <a:pt x="20255" y="1947"/>
                      <a:pt x="20276" y="1968"/>
                    </a:cubicBezTo>
                    <a:cubicBezTo>
                      <a:pt x="20276" y="2010"/>
                      <a:pt x="20359" y="2010"/>
                      <a:pt x="20401" y="2051"/>
                    </a:cubicBezTo>
                    <a:cubicBezTo>
                      <a:pt x="20443" y="1989"/>
                      <a:pt x="20464" y="1926"/>
                      <a:pt x="20485" y="1884"/>
                    </a:cubicBezTo>
                    <a:close/>
                  </a:path>
                </a:pathLst>
              </a:custGeom>
              <a:solidFill>
                <a:schemeClr val="lt2">
                  <a:alpha val="339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7368;p47">
                <a:extLst>
                  <a:ext uri="{FF2B5EF4-FFF2-40B4-BE49-F238E27FC236}">
                    <a16:creationId xmlns="" xmlns:a16="http://schemas.microsoft.com/office/drawing/2014/main" id="{A752B4B5-48B6-4B97-8780-1235584C144A}"/>
                  </a:ext>
                </a:extLst>
              </p:cNvPr>
              <p:cNvSpPr/>
              <p:nvPr/>
            </p:nvSpPr>
            <p:spPr>
              <a:xfrm>
                <a:off x="4232975" y="4637500"/>
                <a:ext cx="852650" cy="163225"/>
              </a:xfrm>
              <a:custGeom>
                <a:avLst/>
                <a:gdLst/>
                <a:ahLst/>
                <a:cxnLst/>
                <a:rect l="l" t="t" r="r" b="b"/>
                <a:pathLst>
                  <a:path w="34106" h="6529" extrusionOk="0">
                    <a:moveTo>
                      <a:pt x="24816" y="544"/>
                    </a:moveTo>
                    <a:cubicBezTo>
                      <a:pt x="24816" y="837"/>
                      <a:pt x="24878" y="1026"/>
                      <a:pt x="25234" y="1088"/>
                    </a:cubicBezTo>
                    <a:cubicBezTo>
                      <a:pt x="25632" y="1130"/>
                      <a:pt x="26029" y="1298"/>
                      <a:pt x="26364" y="1570"/>
                    </a:cubicBezTo>
                    <a:cubicBezTo>
                      <a:pt x="26510" y="1674"/>
                      <a:pt x="28101" y="1967"/>
                      <a:pt x="28352" y="1988"/>
                    </a:cubicBezTo>
                    <a:cubicBezTo>
                      <a:pt x="28770" y="2051"/>
                      <a:pt x="29189" y="2176"/>
                      <a:pt x="29586" y="1821"/>
                    </a:cubicBezTo>
                    <a:cubicBezTo>
                      <a:pt x="29754" y="1674"/>
                      <a:pt x="29963" y="1883"/>
                      <a:pt x="30109" y="2030"/>
                    </a:cubicBezTo>
                    <a:cubicBezTo>
                      <a:pt x="30256" y="2176"/>
                      <a:pt x="30486" y="2365"/>
                      <a:pt x="30737" y="2281"/>
                    </a:cubicBezTo>
                    <a:cubicBezTo>
                      <a:pt x="31637" y="2009"/>
                      <a:pt x="31804" y="2972"/>
                      <a:pt x="32390" y="3244"/>
                    </a:cubicBezTo>
                    <a:cubicBezTo>
                      <a:pt x="32474" y="3285"/>
                      <a:pt x="32432" y="3516"/>
                      <a:pt x="32264" y="3662"/>
                    </a:cubicBezTo>
                    <a:cubicBezTo>
                      <a:pt x="31930" y="3474"/>
                      <a:pt x="31511" y="3432"/>
                      <a:pt x="31156" y="3306"/>
                    </a:cubicBezTo>
                    <a:cubicBezTo>
                      <a:pt x="30632" y="3097"/>
                      <a:pt x="30319" y="3369"/>
                      <a:pt x="29942" y="3578"/>
                    </a:cubicBezTo>
                    <a:cubicBezTo>
                      <a:pt x="29837" y="3641"/>
                      <a:pt x="29775" y="3767"/>
                      <a:pt x="29816" y="3871"/>
                    </a:cubicBezTo>
                    <a:cubicBezTo>
                      <a:pt x="29858" y="3997"/>
                      <a:pt x="29963" y="4060"/>
                      <a:pt x="30088" y="4060"/>
                    </a:cubicBezTo>
                    <a:cubicBezTo>
                      <a:pt x="30381" y="4122"/>
                      <a:pt x="30674" y="4101"/>
                      <a:pt x="30967" y="3997"/>
                    </a:cubicBezTo>
                    <a:cubicBezTo>
                      <a:pt x="31281" y="3850"/>
                      <a:pt x="31679" y="3892"/>
                      <a:pt x="31972" y="4101"/>
                    </a:cubicBezTo>
                    <a:cubicBezTo>
                      <a:pt x="32453" y="4394"/>
                      <a:pt x="32934" y="4373"/>
                      <a:pt x="33457" y="4352"/>
                    </a:cubicBezTo>
                    <a:cubicBezTo>
                      <a:pt x="33729" y="4352"/>
                      <a:pt x="33729" y="4332"/>
                      <a:pt x="34106" y="4624"/>
                    </a:cubicBezTo>
                    <a:cubicBezTo>
                      <a:pt x="34064" y="4666"/>
                      <a:pt x="34043" y="4750"/>
                      <a:pt x="34001" y="4750"/>
                    </a:cubicBezTo>
                    <a:cubicBezTo>
                      <a:pt x="33227" y="4729"/>
                      <a:pt x="33227" y="4729"/>
                      <a:pt x="33583" y="5524"/>
                    </a:cubicBezTo>
                    <a:cubicBezTo>
                      <a:pt x="33373" y="5754"/>
                      <a:pt x="33164" y="5482"/>
                      <a:pt x="32955" y="5524"/>
                    </a:cubicBezTo>
                    <a:cubicBezTo>
                      <a:pt x="32348" y="5587"/>
                      <a:pt x="32578" y="5231"/>
                      <a:pt x="32704" y="4896"/>
                    </a:cubicBezTo>
                    <a:cubicBezTo>
                      <a:pt x="32369" y="4938"/>
                      <a:pt x="32097" y="4980"/>
                      <a:pt x="31804" y="4980"/>
                    </a:cubicBezTo>
                    <a:cubicBezTo>
                      <a:pt x="31637" y="4980"/>
                      <a:pt x="31574" y="4980"/>
                      <a:pt x="31511" y="5252"/>
                    </a:cubicBezTo>
                    <a:cubicBezTo>
                      <a:pt x="31448" y="5503"/>
                      <a:pt x="31051" y="5399"/>
                      <a:pt x="30863" y="5189"/>
                    </a:cubicBezTo>
                    <a:cubicBezTo>
                      <a:pt x="30716" y="5043"/>
                      <a:pt x="30591" y="4876"/>
                      <a:pt x="30486" y="4708"/>
                    </a:cubicBezTo>
                    <a:cubicBezTo>
                      <a:pt x="30339" y="4499"/>
                      <a:pt x="30151" y="4394"/>
                      <a:pt x="29984" y="4604"/>
                    </a:cubicBezTo>
                    <a:cubicBezTo>
                      <a:pt x="29775" y="4896"/>
                      <a:pt x="29293" y="4729"/>
                      <a:pt x="29147" y="5189"/>
                    </a:cubicBezTo>
                    <a:cubicBezTo>
                      <a:pt x="29063" y="5440"/>
                      <a:pt x="28791" y="5231"/>
                      <a:pt x="28624" y="5106"/>
                    </a:cubicBezTo>
                    <a:cubicBezTo>
                      <a:pt x="28477" y="5001"/>
                      <a:pt x="28540" y="4792"/>
                      <a:pt x="28456" y="4624"/>
                    </a:cubicBezTo>
                    <a:cubicBezTo>
                      <a:pt x="28394" y="4520"/>
                      <a:pt x="28268" y="4457"/>
                      <a:pt x="28163" y="4520"/>
                    </a:cubicBezTo>
                    <a:cubicBezTo>
                      <a:pt x="28017" y="4562"/>
                      <a:pt x="28017" y="4687"/>
                      <a:pt x="28080" y="4813"/>
                    </a:cubicBezTo>
                    <a:cubicBezTo>
                      <a:pt x="28205" y="4980"/>
                      <a:pt x="28352" y="5210"/>
                      <a:pt x="28038" y="5294"/>
                    </a:cubicBezTo>
                    <a:cubicBezTo>
                      <a:pt x="27515" y="5420"/>
                      <a:pt x="27640" y="5796"/>
                      <a:pt x="27598" y="6131"/>
                    </a:cubicBezTo>
                    <a:lnTo>
                      <a:pt x="26029" y="6089"/>
                    </a:lnTo>
                    <a:cubicBezTo>
                      <a:pt x="25841" y="5650"/>
                      <a:pt x="25841" y="5650"/>
                      <a:pt x="25318" y="6047"/>
                    </a:cubicBezTo>
                    <a:lnTo>
                      <a:pt x="24795" y="6068"/>
                    </a:lnTo>
                    <a:cubicBezTo>
                      <a:pt x="24669" y="5880"/>
                      <a:pt x="24565" y="5880"/>
                      <a:pt x="24439" y="6068"/>
                    </a:cubicBezTo>
                    <a:lnTo>
                      <a:pt x="24083" y="6047"/>
                    </a:lnTo>
                    <a:cubicBezTo>
                      <a:pt x="24041" y="5775"/>
                      <a:pt x="23895" y="5671"/>
                      <a:pt x="23644" y="5754"/>
                    </a:cubicBezTo>
                    <a:cubicBezTo>
                      <a:pt x="23184" y="5964"/>
                      <a:pt x="22744" y="5943"/>
                      <a:pt x="22389" y="5545"/>
                    </a:cubicBezTo>
                    <a:cubicBezTo>
                      <a:pt x="22284" y="5420"/>
                      <a:pt x="22117" y="5336"/>
                      <a:pt x="21991" y="5440"/>
                    </a:cubicBezTo>
                    <a:cubicBezTo>
                      <a:pt x="21656" y="5733"/>
                      <a:pt x="21091" y="5712"/>
                      <a:pt x="20882" y="6236"/>
                    </a:cubicBezTo>
                    <a:lnTo>
                      <a:pt x="19480" y="6257"/>
                    </a:lnTo>
                    <a:cubicBezTo>
                      <a:pt x="19355" y="6068"/>
                      <a:pt x="19229" y="6068"/>
                      <a:pt x="19104" y="6257"/>
                    </a:cubicBezTo>
                    <a:lnTo>
                      <a:pt x="18769" y="6257"/>
                    </a:lnTo>
                    <a:cubicBezTo>
                      <a:pt x="18539" y="5985"/>
                      <a:pt x="18350" y="5985"/>
                      <a:pt x="18225" y="6340"/>
                    </a:cubicBezTo>
                    <a:cubicBezTo>
                      <a:pt x="17827" y="6445"/>
                      <a:pt x="17388" y="6466"/>
                      <a:pt x="16990" y="6403"/>
                    </a:cubicBezTo>
                    <a:cubicBezTo>
                      <a:pt x="16865" y="6005"/>
                      <a:pt x="16802" y="5503"/>
                      <a:pt x="16216" y="5985"/>
                    </a:cubicBezTo>
                    <a:cubicBezTo>
                      <a:pt x="16091" y="6089"/>
                      <a:pt x="15944" y="5964"/>
                      <a:pt x="15798" y="5964"/>
                    </a:cubicBezTo>
                    <a:cubicBezTo>
                      <a:pt x="15546" y="5964"/>
                      <a:pt x="15588" y="6173"/>
                      <a:pt x="15567" y="6340"/>
                    </a:cubicBezTo>
                    <a:cubicBezTo>
                      <a:pt x="15274" y="6424"/>
                      <a:pt x="14961" y="6424"/>
                      <a:pt x="14668" y="6340"/>
                    </a:cubicBezTo>
                    <a:cubicBezTo>
                      <a:pt x="14479" y="5943"/>
                      <a:pt x="14228" y="6026"/>
                      <a:pt x="13977" y="6257"/>
                    </a:cubicBezTo>
                    <a:cubicBezTo>
                      <a:pt x="12847" y="6319"/>
                      <a:pt x="11717" y="6298"/>
                      <a:pt x="10609" y="6194"/>
                    </a:cubicBezTo>
                    <a:cubicBezTo>
                      <a:pt x="10567" y="5838"/>
                      <a:pt x="10211" y="5880"/>
                      <a:pt x="10002" y="5754"/>
                    </a:cubicBezTo>
                    <a:cubicBezTo>
                      <a:pt x="9374" y="5399"/>
                      <a:pt x="9269" y="5461"/>
                      <a:pt x="9186" y="6236"/>
                    </a:cubicBezTo>
                    <a:cubicBezTo>
                      <a:pt x="8244" y="6529"/>
                      <a:pt x="7303" y="6382"/>
                      <a:pt x="6340" y="6361"/>
                    </a:cubicBezTo>
                    <a:cubicBezTo>
                      <a:pt x="6361" y="6005"/>
                      <a:pt x="6884" y="6131"/>
                      <a:pt x="6884" y="5733"/>
                    </a:cubicBezTo>
                    <a:cubicBezTo>
                      <a:pt x="6884" y="5294"/>
                      <a:pt x="7240" y="5064"/>
                      <a:pt x="7554" y="4855"/>
                    </a:cubicBezTo>
                    <a:cubicBezTo>
                      <a:pt x="7847" y="4708"/>
                      <a:pt x="8077" y="4478"/>
                      <a:pt x="8244" y="4185"/>
                    </a:cubicBezTo>
                    <a:cubicBezTo>
                      <a:pt x="8391" y="3871"/>
                      <a:pt x="8265" y="3348"/>
                      <a:pt x="8035" y="3327"/>
                    </a:cubicBezTo>
                    <a:cubicBezTo>
                      <a:pt x="7658" y="3306"/>
                      <a:pt x="7847" y="3704"/>
                      <a:pt x="7658" y="3829"/>
                    </a:cubicBezTo>
                    <a:cubicBezTo>
                      <a:pt x="7637" y="3850"/>
                      <a:pt x="7596" y="3829"/>
                      <a:pt x="7512" y="3850"/>
                    </a:cubicBezTo>
                    <a:cubicBezTo>
                      <a:pt x="7344" y="3557"/>
                      <a:pt x="7282" y="3160"/>
                      <a:pt x="6905" y="2972"/>
                    </a:cubicBezTo>
                    <a:cubicBezTo>
                      <a:pt x="6800" y="2909"/>
                      <a:pt x="6717" y="2783"/>
                      <a:pt x="6759" y="2679"/>
                    </a:cubicBezTo>
                    <a:cubicBezTo>
                      <a:pt x="6989" y="2218"/>
                      <a:pt x="6549" y="1904"/>
                      <a:pt x="6528" y="1507"/>
                    </a:cubicBezTo>
                    <a:cubicBezTo>
                      <a:pt x="6528" y="1256"/>
                      <a:pt x="6445" y="984"/>
                      <a:pt x="6131" y="1005"/>
                    </a:cubicBezTo>
                    <a:cubicBezTo>
                      <a:pt x="5838" y="1047"/>
                      <a:pt x="5712" y="1256"/>
                      <a:pt x="5691" y="1570"/>
                    </a:cubicBezTo>
                    <a:cubicBezTo>
                      <a:pt x="5587" y="2030"/>
                      <a:pt x="5545" y="2511"/>
                      <a:pt x="5545" y="2972"/>
                    </a:cubicBezTo>
                    <a:cubicBezTo>
                      <a:pt x="4457" y="3034"/>
                      <a:pt x="4101" y="2030"/>
                      <a:pt x="3369" y="1591"/>
                    </a:cubicBezTo>
                    <a:cubicBezTo>
                      <a:pt x="3160" y="1465"/>
                      <a:pt x="3118" y="1067"/>
                      <a:pt x="2720" y="1235"/>
                    </a:cubicBezTo>
                    <a:cubicBezTo>
                      <a:pt x="2386" y="1381"/>
                      <a:pt x="2114" y="1026"/>
                      <a:pt x="1779" y="1151"/>
                    </a:cubicBezTo>
                    <a:cubicBezTo>
                      <a:pt x="1695" y="1172"/>
                      <a:pt x="1590" y="1235"/>
                      <a:pt x="1632" y="1319"/>
                    </a:cubicBezTo>
                    <a:cubicBezTo>
                      <a:pt x="1758" y="1695"/>
                      <a:pt x="1590" y="2030"/>
                      <a:pt x="1465" y="2344"/>
                    </a:cubicBezTo>
                    <a:cubicBezTo>
                      <a:pt x="1298" y="2762"/>
                      <a:pt x="1800" y="2972"/>
                      <a:pt x="1821" y="3327"/>
                    </a:cubicBezTo>
                    <a:cubicBezTo>
                      <a:pt x="942" y="3432"/>
                      <a:pt x="544" y="2783"/>
                      <a:pt x="0" y="2323"/>
                    </a:cubicBezTo>
                    <a:cubicBezTo>
                      <a:pt x="565" y="1863"/>
                      <a:pt x="607" y="1339"/>
                      <a:pt x="230" y="754"/>
                    </a:cubicBezTo>
                    <a:cubicBezTo>
                      <a:pt x="189" y="628"/>
                      <a:pt x="147" y="523"/>
                      <a:pt x="147" y="398"/>
                    </a:cubicBezTo>
                    <a:cubicBezTo>
                      <a:pt x="314" y="398"/>
                      <a:pt x="523" y="440"/>
                      <a:pt x="670" y="251"/>
                    </a:cubicBezTo>
                    <a:lnTo>
                      <a:pt x="1381" y="210"/>
                    </a:lnTo>
                    <a:cubicBezTo>
                      <a:pt x="1904" y="691"/>
                      <a:pt x="2909" y="670"/>
                      <a:pt x="3683" y="147"/>
                    </a:cubicBezTo>
                    <a:cubicBezTo>
                      <a:pt x="4457" y="21"/>
                      <a:pt x="5231" y="0"/>
                      <a:pt x="6005" y="126"/>
                    </a:cubicBezTo>
                    <a:cubicBezTo>
                      <a:pt x="6319" y="565"/>
                      <a:pt x="6675" y="461"/>
                      <a:pt x="7052" y="231"/>
                    </a:cubicBezTo>
                    <a:lnTo>
                      <a:pt x="7951" y="293"/>
                    </a:lnTo>
                    <a:cubicBezTo>
                      <a:pt x="8202" y="670"/>
                      <a:pt x="8244" y="670"/>
                      <a:pt x="8474" y="293"/>
                    </a:cubicBezTo>
                    <a:lnTo>
                      <a:pt x="8851" y="251"/>
                    </a:lnTo>
                    <a:lnTo>
                      <a:pt x="9730" y="754"/>
                    </a:lnTo>
                    <a:cubicBezTo>
                      <a:pt x="10253" y="900"/>
                      <a:pt x="10776" y="984"/>
                      <a:pt x="11132" y="419"/>
                    </a:cubicBezTo>
                    <a:cubicBezTo>
                      <a:pt x="11278" y="419"/>
                      <a:pt x="11404" y="377"/>
                      <a:pt x="11487" y="251"/>
                    </a:cubicBezTo>
                    <a:lnTo>
                      <a:pt x="11843" y="293"/>
                    </a:lnTo>
                    <a:cubicBezTo>
                      <a:pt x="11927" y="649"/>
                      <a:pt x="12241" y="586"/>
                      <a:pt x="12492" y="586"/>
                    </a:cubicBezTo>
                    <a:lnTo>
                      <a:pt x="15212" y="586"/>
                    </a:lnTo>
                    <a:cubicBezTo>
                      <a:pt x="15254" y="837"/>
                      <a:pt x="15107" y="1235"/>
                      <a:pt x="15337" y="1339"/>
                    </a:cubicBezTo>
                    <a:cubicBezTo>
                      <a:pt x="15798" y="1528"/>
                      <a:pt x="16216" y="1904"/>
                      <a:pt x="16781" y="1821"/>
                    </a:cubicBezTo>
                    <a:cubicBezTo>
                      <a:pt x="16907" y="1800"/>
                      <a:pt x="17032" y="1800"/>
                      <a:pt x="17074" y="1674"/>
                    </a:cubicBezTo>
                    <a:cubicBezTo>
                      <a:pt x="17116" y="1486"/>
                      <a:pt x="16990" y="1402"/>
                      <a:pt x="16844" y="1339"/>
                    </a:cubicBezTo>
                    <a:cubicBezTo>
                      <a:pt x="16739" y="1298"/>
                      <a:pt x="16614" y="1298"/>
                      <a:pt x="16509" y="1298"/>
                    </a:cubicBezTo>
                    <a:cubicBezTo>
                      <a:pt x="16028" y="1298"/>
                      <a:pt x="15902" y="984"/>
                      <a:pt x="15923" y="586"/>
                    </a:cubicBezTo>
                    <a:cubicBezTo>
                      <a:pt x="16342" y="607"/>
                      <a:pt x="16760" y="544"/>
                      <a:pt x="17179" y="419"/>
                    </a:cubicBezTo>
                    <a:cubicBezTo>
                      <a:pt x="17137" y="921"/>
                      <a:pt x="17471" y="1088"/>
                      <a:pt x="17869" y="1088"/>
                    </a:cubicBezTo>
                    <a:cubicBezTo>
                      <a:pt x="18287" y="1067"/>
                      <a:pt x="18706" y="1193"/>
                      <a:pt x="19041" y="1465"/>
                    </a:cubicBezTo>
                    <a:cubicBezTo>
                      <a:pt x="18999" y="1088"/>
                      <a:pt x="18978" y="837"/>
                      <a:pt x="18936" y="586"/>
                    </a:cubicBezTo>
                    <a:cubicBezTo>
                      <a:pt x="19145" y="586"/>
                      <a:pt x="19355" y="607"/>
                      <a:pt x="19480" y="377"/>
                    </a:cubicBezTo>
                    <a:lnTo>
                      <a:pt x="20171" y="377"/>
                    </a:lnTo>
                    <a:cubicBezTo>
                      <a:pt x="20233" y="795"/>
                      <a:pt x="20568" y="837"/>
                      <a:pt x="20861" y="942"/>
                    </a:cubicBezTo>
                    <a:cubicBezTo>
                      <a:pt x="21489" y="1151"/>
                      <a:pt x="22158" y="1130"/>
                      <a:pt x="22765" y="1402"/>
                    </a:cubicBezTo>
                    <a:cubicBezTo>
                      <a:pt x="23330" y="1653"/>
                      <a:pt x="23665" y="1339"/>
                      <a:pt x="23728" y="586"/>
                    </a:cubicBezTo>
                    <a:lnTo>
                      <a:pt x="23916" y="356"/>
                    </a:lnTo>
                    <a:lnTo>
                      <a:pt x="24418" y="356"/>
                    </a:lnTo>
                    <a:cubicBezTo>
                      <a:pt x="24502" y="503"/>
                      <a:pt x="24669" y="565"/>
                      <a:pt x="24816" y="544"/>
                    </a:cubicBezTo>
                    <a:close/>
                    <a:moveTo>
                      <a:pt x="9207" y="3871"/>
                    </a:moveTo>
                    <a:cubicBezTo>
                      <a:pt x="9416" y="3892"/>
                      <a:pt x="9541" y="3788"/>
                      <a:pt x="9541" y="3641"/>
                    </a:cubicBezTo>
                    <a:cubicBezTo>
                      <a:pt x="9541" y="3411"/>
                      <a:pt x="9374" y="3244"/>
                      <a:pt x="9165" y="3223"/>
                    </a:cubicBezTo>
                    <a:cubicBezTo>
                      <a:pt x="9018" y="3181"/>
                      <a:pt x="8872" y="3306"/>
                      <a:pt x="8893" y="3474"/>
                    </a:cubicBezTo>
                    <a:cubicBezTo>
                      <a:pt x="8872" y="3662"/>
                      <a:pt x="8997" y="3850"/>
                      <a:pt x="9207" y="3871"/>
                    </a:cubicBezTo>
                    <a:close/>
                    <a:moveTo>
                      <a:pt x="7386" y="1109"/>
                    </a:moveTo>
                    <a:cubicBezTo>
                      <a:pt x="7386" y="984"/>
                      <a:pt x="7261" y="900"/>
                      <a:pt x="7156" y="921"/>
                    </a:cubicBezTo>
                    <a:cubicBezTo>
                      <a:pt x="7031" y="921"/>
                      <a:pt x="6926" y="1026"/>
                      <a:pt x="6947" y="1151"/>
                    </a:cubicBezTo>
                    <a:cubicBezTo>
                      <a:pt x="6926" y="1319"/>
                      <a:pt x="7072" y="1423"/>
                      <a:pt x="7240" y="1381"/>
                    </a:cubicBezTo>
                    <a:cubicBezTo>
                      <a:pt x="7365" y="1360"/>
                      <a:pt x="7407" y="1256"/>
                      <a:pt x="7386" y="1130"/>
                    </a:cubicBezTo>
                    <a:close/>
                    <a:moveTo>
                      <a:pt x="24209" y="4206"/>
                    </a:moveTo>
                    <a:cubicBezTo>
                      <a:pt x="24167" y="4185"/>
                      <a:pt x="24104" y="4143"/>
                      <a:pt x="24062" y="4143"/>
                    </a:cubicBezTo>
                    <a:cubicBezTo>
                      <a:pt x="24041" y="4164"/>
                      <a:pt x="24021" y="4248"/>
                      <a:pt x="24000" y="4290"/>
                    </a:cubicBezTo>
                    <a:cubicBezTo>
                      <a:pt x="24041" y="4311"/>
                      <a:pt x="24104" y="4352"/>
                      <a:pt x="24146" y="4352"/>
                    </a:cubicBezTo>
                    <a:cubicBezTo>
                      <a:pt x="24188" y="4332"/>
                      <a:pt x="24188" y="4269"/>
                      <a:pt x="24209" y="4227"/>
                    </a:cubicBezTo>
                    <a:close/>
                    <a:moveTo>
                      <a:pt x="21028" y="1381"/>
                    </a:moveTo>
                    <a:cubicBezTo>
                      <a:pt x="20966" y="1339"/>
                      <a:pt x="20903" y="1298"/>
                      <a:pt x="20882" y="1319"/>
                    </a:cubicBezTo>
                    <a:cubicBezTo>
                      <a:pt x="20840" y="1319"/>
                      <a:pt x="20840" y="1402"/>
                      <a:pt x="20798" y="1465"/>
                    </a:cubicBezTo>
                    <a:cubicBezTo>
                      <a:pt x="20861" y="1486"/>
                      <a:pt x="20924" y="1528"/>
                      <a:pt x="20945" y="1507"/>
                    </a:cubicBezTo>
                    <a:cubicBezTo>
                      <a:pt x="20987" y="1486"/>
                      <a:pt x="21008" y="1423"/>
                      <a:pt x="21028" y="1381"/>
                    </a:cubicBezTo>
                    <a:close/>
                  </a:path>
                </a:pathLst>
              </a:custGeom>
              <a:solidFill>
                <a:schemeClr val="lt2">
                  <a:alpha val="339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7369;p47">
                <a:extLst>
                  <a:ext uri="{FF2B5EF4-FFF2-40B4-BE49-F238E27FC236}">
                    <a16:creationId xmlns="" xmlns:a16="http://schemas.microsoft.com/office/drawing/2014/main" id="{DFC0F112-A106-46C4-A134-A9D4537F5A6D}"/>
                  </a:ext>
                </a:extLst>
              </p:cNvPr>
              <p:cNvSpPr/>
              <p:nvPr/>
            </p:nvSpPr>
            <p:spPr>
              <a:xfrm>
                <a:off x="5753075" y="4641150"/>
                <a:ext cx="574900" cy="128200"/>
              </a:xfrm>
              <a:custGeom>
                <a:avLst/>
                <a:gdLst/>
                <a:ahLst/>
                <a:cxnLst/>
                <a:rect l="l" t="t" r="r" b="b"/>
                <a:pathLst>
                  <a:path w="22996" h="5128" extrusionOk="0">
                    <a:moveTo>
                      <a:pt x="544" y="4960"/>
                    </a:moveTo>
                    <a:cubicBezTo>
                      <a:pt x="565" y="4688"/>
                      <a:pt x="523" y="4416"/>
                      <a:pt x="419" y="4186"/>
                    </a:cubicBezTo>
                    <a:cubicBezTo>
                      <a:pt x="335" y="4039"/>
                      <a:pt x="398" y="3872"/>
                      <a:pt x="544" y="3809"/>
                    </a:cubicBezTo>
                    <a:cubicBezTo>
                      <a:pt x="712" y="3746"/>
                      <a:pt x="816" y="3851"/>
                      <a:pt x="900" y="3976"/>
                    </a:cubicBezTo>
                    <a:cubicBezTo>
                      <a:pt x="1381" y="4520"/>
                      <a:pt x="1528" y="4499"/>
                      <a:pt x="1946" y="3893"/>
                    </a:cubicBezTo>
                    <a:cubicBezTo>
                      <a:pt x="2281" y="3432"/>
                      <a:pt x="2574" y="3390"/>
                      <a:pt x="2992" y="3704"/>
                    </a:cubicBezTo>
                    <a:cubicBezTo>
                      <a:pt x="3348" y="3976"/>
                      <a:pt x="3348" y="3976"/>
                      <a:pt x="4143" y="3851"/>
                    </a:cubicBezTo>
                    <a:cubicBezTo>
                      <a:pt x="3829" y="3014"/>
                      <a:pt x="3850" y="3014"/>
                      <a:pt x="4855" y="3139"/>
                    </a:cubicBezTo>
                    <a:cubicBezTo>
                      <a:pt x="5001" y="2386"/>
                      <a:pt x="4980" y="2261"/>
                      <a:pt x="4415" y="2009"/>
                    </a:cubicBezTo>
                    <a:cubicBezTo>
                      <a:pt x="4018" y="1821"/>
                      <a:pt x="3704" y="1486"/>
                      <a:pt x="3557" y="1089"/>
                    </a:cubicBezTo>
                    <a:cubicBezTo>
                      <a:pt x="3327" y="608"/>
                      <a:pt x="2992" y="398"/>
                      <a:pt x="2637" y="503"/>
                    </a:cubicBezTo>
                    <a:cubicBezTo>
                      <a:pt x="2323" y="587"/>
                      <a:pt x="2030" y="670"/>
                      <a:pt x="2218" y="1089"/>
                    </a:cubicBezTo>
                    <a:cubicBezTo>
                      <a:pt x="2239" y="1173"/>
                      <a:pt x="2260" y="1256"/>
                      <a:pt x="2239" y="1361"/>
                    </a:cubicBezTo>
                    <a:cubicBezTo>
                      <a:pt x="2218" y="1465"/>
                      <a:pt x="2093" y="1549"/>
                      <a:pt x="1967" y="1549"/>
                    </a:cubicBezTo>
                    <a:cubicBezTo>
                      <a:pt x="1883" y="1528"/>
                      <a:pt x="1821" y="1465"/>
                      <a:pt x="1800" y="1403"/>
                    </a:cubicBezTo>
                    <a:cubicBezTo>
                      <a:pt x="1674" y="1089"/>
                      <a:pt x="1967" y="608"/>
                      <a:pt x="1528" y="461"/>
                    </a:cubicBezTo>
                    <a:cubicBezTo>
                      <a:pt x="1214" y="336"/>
                      <a:pt x="837" y="398"/>
                      <a:pt x="482" y="398"/>
                    </a:cubicBezTo>
                    <a:cubicBezTo>
                      <a:pt x="272" y="398"/>
                      <a:pt x="63" y="377"/>
                      <a:pt x="0" y="126"/>
                    </a:cubicBezTo>
                    <a:cubicBezTo>
                      <a:pt x="2072" y="22"/>
                      <a:pt x="4143" y="64"/>
                      <a:pt x="6215" y="64"/>
                    </a:cubicBezTo>
                    <a:cubicBezTo>
                      <a:pt x="7449" y="1"/>
                      <a:pt x="8684" y="22"/>
                      <a:pt x="9939" y="105"/>
                    </a:cubicBezTo>
                    <a:cubicBezTo>
                      <a:pt x="11320" y="252"/>
                      <a:pt x="12701" y="126"/>
                      <a:pt x="14082" y="377"/>
                    </a:cubicBezTo>
                    <a:cubicBezTo>
                      <a:pt x="14375" y="419"/>
                      <a:pt x="14668" y="419"/>
                      <a:pt x="14961" y="398"/>
                    </a:cubicBezTo>
                    <a:cubicBezTo>
                      <a:pt x="16572" y="398"/>
                      <a:pt x="18204" y="524"/>
                      <a:pt x="19815" y="733"/>
                    </a:cubicBezTo>
                    <a:cubicBezTo>
                      <a:pt x="20066" y="796"/>
                      <a:pt x="20338" y="796"/>
                      <a:pt x="20589" y="775"/>
                    </a:cubicBezTo>
                    <a:cubicBezTo>
                      <a:pt x="21426" y="629"/>
                      <a:pt x="22054" y="1026"/>
                      <a:pt x="22702" y="1486"/>
                    </a:cubicBezTo>
                    <a:cubicBezTo>
                      <a:pt x="22995" y="1675"/>
                      <a:pt x="22933" y="1863"/>
                      <a:pt x="22870" y="2156"/>
                    </a:cubicBezTo>
                    <a:cubicBezTo>
                      <a:pt x="22807" y="2428"/>
                      <a:pt x="22828" y="2805"/>
                      <a:pt x="22430" y="2805"/>
                    </a:cubicBezTo>
                    <a:cubicBezTo>
                      <a:pt x="22054" y="2846"/>
                      <a:pt x="21656" y="2993"/>
                      <a:pt x="21321" y="3181"/>
                    </a:cubicBezTo>
                    <a:cubicBezTo>
                      <a:pt x="21133" y="3286"/>
                      <a:pt x="20945" y="3349"/>
                      <a:pt x="20736" y="3349"/>
                    </a:cubicBezTo>
                    <a:cubicBezTo>
                      <a:pt x="19689" y="3244"/>
                      <a:pt x="18727" y="3788"/>
                      <a:pt x="17681" y="3746"/>
                    </a:cubicBezTo>
                    <a:cubicBezTo>
                      <a:pt x="17555" y="3725"/>
                      <a:pt x="17451" y="3746"/>
                      <a:pt x="17346" y="3809"/>
                    </a:cubicBezTo>
                    <a:cubicBezTo>
                      <a:pt x="16321" y="4541"/>
                      <a:pt x="15170" y="4248"/>
                      <a:pt x="14082" y="4227"/>
                    </a:cubicBezTo>
                    <a:cubicBezTo>
                      <a:pt x="13391" y="4186"/>
                      <a:pt x="12680" y="4186"/>
                      <a:pt x="11990" y="4269"/>
                    </a:cubicBezTo>
                    <a:cubicBezTo>
                      <a:pt x="11006" y="4395"/>
                      <a:pt x="10002" y="4227"/>
                      <a:pt x="9018" y="4458"/>
                    </a:cubicBezTo>
                    <a:cubicBezTo>
                      <a:pt x="7951" y="4709"/>
                      <a:pt x="6842" y="4667"/>
                      <a:pt x="5775" y="4730"/>
                    </a:cubicBezTo>
                    <a:cubicBezTo>
                      <a:pt x="4018" y="4855"/>
                      <a:pt x="2281" y="5127"/>
                      <a:pt x="544" y="4960"/>
                    </a:cubicBezTo>
                    <a:close/>
                  </a:path>
                </a:pathLst>
              </a:custGeom>
              <a:solidFill>
                <a:schemeClr val="lt2">
                  <a:alpha val="339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7370;p47">
                <a:extLst>
                  <a:ext uri="{FF2B5EF4-FFF2-40B4-BE49-F238E27FC236}">
                    <a16:creationId xmlns="" xmlns:a16="http://schemas.microsoft.com/office/drawing/2014/main" id="{DA806207-B69A-4B8A-B8BD-973EEABB7F1A}"/>
                  </a:ext>
                </a:extLst>
              </p:cNvPr>
              <p:cNvSpPr/>
              <p:nvPr/>
            </p:nvSpPr>
            <p:spPr>
              <a:xfrm>
                <a:off x="3998100" y="4643250"/>
                <a:ext cx="445175" cy="158525"/>
              </a:xfrm>
              <a:custGeom>
                <a:avLst/>
                <a:gdLst/>
                <a:ahLst/>
                <a:cxnLst/>
                <a:rect l="l" t="t" r="r" b="b"/>
                <a:pathLst>
                  <a:path w="17807" h="6341" extrusionOk="0">
                    <a:moveTo>
                      <a:pt x="9563" y="147"/>
                    </a:moveTo>
                    <a:cubicBezTo>
                      <a:pt x="9563" y="252"/>
                      <a:pt x="9604" y="377"/>
                      <a:pt x="9646" y="482"/>
                    </a:cubicBezTo>
                    <a:cubicBezTo>
                      <a:pt x="10023" y="1068"/>
                      <a:pt x="9981" y="1591"/>
                      <a:pt x="9437" y="2051"/>
                    </a:cubicBezTo>
                    <a:cubicBezTo>
                      <a:pt x="9981" y="2511"/>
                      <a:pt x="10358" y="3160"/>
                      <a:pt x="11237" y="3055"/>
                    </a:cubicBezTo>
                    <a:cubicBezTo>
                      <a:pt x="11216" y="2700"/>
                      <a:pt x="10713" y="2511"/>
                      <a:pt x="10881" y="2072"/>
                    </a:cubicBezTo>
                    <a:cubicBezTo>
                      <a:pt x="11006" y="1758"/>
                      <a:pt x="11174" y="1423"/>
                      <a:pt x="11048" y="1068"/>
                    </a:cubicBezTo>
                    <a:cubicBezTo>
                      <a:pt x="11027" y="963"/>
                      <a:pt x="11111" y="900"/>
                      <a:pt x="11195" y="879"/>
                    </a:cubicBezTo>
                    <a:cubicBezTo>
                      <a:pt x="11529" y="754"/>
                      <a:pt x="11822" y="1109"/>
                      <a:pt x="12157" y="963"/>
                    </a:cubicBezTo>
                    <a:cubicBezTo>
                      <a:pt x="12534" y="796"/>
                      <a:pt x="12576" y="1193"/>
                      <a:pt x="12785" y="1319"/>
                    </a:cubicBezTo>
                    <a:cubicBezTo>
                      <a:pt x="13517" y="1758"/>
                      <a:pt x="13873" y="2762"/>
                      <a:pt x="14982" y="2721"/>
                    </a:cubicBezTo>
                    <a:cubicBezTo>
                      <a:pt x="14961" y="2239"/>
                      <a:pt x="15003" y="1758"/>
                      <a:pt x="15107" y="1298"/>
                    </a:cubicBezTo>
                    <a:cubicBezTo>
                      <a:pt x="15149" y="984"/>
                      <a:pt x="15296" y="775"/>
                      <a:pt x="15568" y="754"/>
                    </a:cubicBezTo>
                    <a:cubicBezTo>
                      <a:pt x="15819" y="712"/>
                      <a:pt x="15923" y="984"/>
                      <a:pt x="15944" y="1235"/>
                    </a:cubicBezTo>
                    <a:cubicBezTo>
                      <a:pt x="15965" y="1633"/>
                      <a:pt x="16405" y="1946"/>
                      <a:pt x="16175" y="2407"/>
                    </a:cubicBezTo>
                    <a:cubicBezTo>
                      <a:pt x="16133" y="2511"/>
                      <a:pt x="16216" y="2658"/>
                      <a:pt x="16321" y="2700"/>
                    </a:cubicBezTo>
                    <a:cubicBezTo>
                      <a:pt x="16698" y="2888"/>
                      <a:pt x="16760" y="3306"/>
                      <a:pt x="16928" y="3578"/>
                    </a:cubicBezTo>
                    <a:cubicBezTo>
                      <a:pt x="17011" y="3578"/>
                      <a:pt x="17053" y="3578"/>
                      <a:pt x="17074" y="3578"/>
                    </a:cubicBezTo>
                    <a:cubicBezTo>
                      <a:pt x="17263" y="3453"/>
                      <a:pt x="17074" y="3055"/>
                      <a:pt x="17451" y="3076"/>
                    </a:cubicBezTo>
                    <a:cubicBezTo>
                      <a:pt x="17681" y="3097"/>
                      <a:pt x="17807" y="3599"/>
                      <a:pt x="17660" y="3934"/>
                    </a:cubicBezTo>
                    <a:cubicBezTo>
                      <a:pt x="17493" y="4206"/>
                      <a:pt x="17263" y="4436"/>
                      <a:pt x="16970" y="4604"/>
                    </a:cubicBezTo>
                    <a:cubicBezTo>
                      <a:pt x="16656" y="4813"/>
                      <a:pt x="16300" y="5022"/>
                      <a:pt x="16300" y="5462"/>
                    </a:cubicBezTo>
                    <a:cubicBezTo>
                      <a:pt x="16300" y="5859"/>
                      <a:pt x="15777" y="5755"/>
                      <a:pt x="15777" y="6089"/>
                    </a:cubicBezTo>
                    <a:cubicBezTo>
                      <a:pt x="15547" y="6173"/>
                      <a:pt x="15296" y="6194"/>
                      <a:pt x="15066" y="6131"/>
                    </a:cubicBezTo>
                    <a:cubicBezTo>
                      <a:pt x="15066" y="5817"/>
                      <a:pt x="15066" y="5482"/>
                      <a:pt x="15024" y="5169"/>
                    </a:cubicBezTo>
                    <a:cubicBezTo>
                      <a:pt x="15003" y="5043"/>
                      <a:pt x="14877" y="4938"/>
                      <a:pt x="14752" y="4980"/>
                    </a:cubicBezTo>
                    <a:cubicBezTo>
                      <a:pt x="14626" y="4980"/>
                      <a:pt x="14563" y="5085"/>
                      <a:pt x="14542" y="5210"/>
                    </a:cubicBezTo>
                    <a:cubicBezTo>
                      <a:pt x="14459" y="5441"/>
                      <a:pt x="14689" y="5650"/>
                      <a:pt x="14584" y="5901"/>
                    </a:cubicBezTo>
                    <a:cubicBezTo>
                      <a:pt x="14291" y="6047"/>
                      <a:pt x="13936" y="6006"/>
                      <a:pt x="13685" y="5796"/>
                    </a:cubicBezTo>
                    <a:cubicBezTo>
                      <a:pt x="13224" y="5524"/>
                      <a:pt x="13308" y="5922"/>
                      <a:pt x="13287" y="6173"/>
                    </a:cubicBezTo>
                    <a:lnTo>
                      <a:pt x="12931" y="6173"/>
                    </a:lnTo>
                    <a:cubicBezTo>
                      <a:pt x="12889" y="5859"/>
                      <a:pt x="13015" y="5524"/>
                      <a:pt x="12785" y="5169"/>
                    </a:cubicBezTo>
                    <a:cubicBezTo>
                      <a:pt x="12178" y="5901"/>
                      <a:pt x="11383" y="5587"/>
                      <a:pt x="10651" y="5650"/>
                    </a:cubicBezTo>
                    <a:cubicBezTo>
                      <a:pt x="10546" y="5650"/>
                      <a:pt x="10421" y="5608"/>
                      <a:pt x="10337" y="5524"/>
                    </a:cubicBezTo>
                    <a:cubicBezTo>
                      <a:pt x="9835" y="5127"/>
                      <a:pt x="9793" y="5148"/>
                      <a:pt x="9521" y="5650"/>
                    </a:cubicBezTo>
                    <a:cubicBezTo>
                      <a:pt x="9458" y="5796"/>
                      <a:pt x="9458" y="6006"/>
                      <a:pt x="9249" y="6047"/>
                    </a:cubicBezTo>
                    <a:cubicBezTo>
                      <a:pt x="8872" y="5713"/>
                      <a:pt x="8851" y="5692"/>
                      <a:pt x="8412" y="5901"/>
                    </a:cubicBezTo>
                    <a:cubicBezTo>
                      <a:pt x="8182" y="6027"/>
                      <a:pt x="8035" y="5901"/>
                      <a:pt x="7847" y="5838"/>
                    </a:cubicBezTo>
                    <a:cubicBezTo>
                      <a:pt x="7366" y="5629"/>
                      <a:pt x="6759" y="5838"/>
                      <a:pt x="6361" y="6319"/>
                    </a:cubicBezTo>
                    <a:lnTo>
                      <a:pt x="5106" y="6340"/>
                    </a:lnTo>
                    <a:cubicBezTo>
                      <a:pt x="4750" y="6047"/>
                      <a:pt x="4269" y="6236"/>
                      <a:pt x="3871" y="6089"/>
                    </a:cubicBezTo>
                    <a:cubicBezTo>
                      <a:pt x="3767" y="6047"/>
                      <a:pt x="3725" y="6236"/>
                      <a:pt x="3704" y="6340"/>
                    </a:cubicBezTo>
                    <a:lnTo>
                      <a:pt x="3348" y="6340"/>
                    </a:lnTo>
                    <a:cubicBezTo>
                      <a:pt x="3202" y="5880"/>
                      <a:pt x="2930" y="5964"/>
                      <a:pt x="2637" y="6173"/>
                    </a:cubicBezTo>
                    <a:cubicBezTo>
                      <a:pt x="2323" y="6173"/>
                      <a:pt x="2009" y="6068"/>
                      <a:pt x="1737" y="5880"/>
                    </a:cubicBezTo>
                    <a:cubicBezTo>
                      <a:pt x="1905" y="5127"/>
                      <a:pt x="1800" y="4897"/>
                      <a:pt x="1089" y="4646"/>
                    </a:cubicBezTo>
                    <a:cubicBezTo>
                      <a:pt x="963" y="4604"/>
                      <a:pt x="817" y="4604"/>
                      <a:pt x="670" y="4604"/>
                    </a:cubicBezTo>
                    <a:cubicBezTo>
                      <a:pt x="607" y="4541"/>
                      <a:pt x="565" y="4478"/>
                      <a:pt x="503" y="4436"/>
                    </a:cubicBezTo>
                    <a:cubicBezTo>
                      <a:pt x="670" y="4164"/>
                      <a:pt x="691" y="3830"/>
                      <a:pt x="900" y="3558"/>
                    </a:cubicBezTo>
                    <a:cubicBezTo>
                      <a:pt x="1109" y="3286"/>
                      <a:pt x="1109" y="2930"/>
                      <a:pt x="921" y="2658"/>
                    </a:cubicBezTo>
                    <a:cubicBezTo>
                      <a:pt x="754" y="2407"/>
                      <a:pt x="565" y="2051"/>
                      <a:pt x="168" y="2386"/>
                    </a:cubicBezTo>
                    <a:cubicBezTo>
                      <a:pt x="126" y="2428"/>
                      <a:pt x="1" y="2323"/>
                      <a:pt x="21" y="2239"/>
                    </a:cubicBezTo>
                    <a:cubicBezTo>
                      <a:pt x="21" y="2135"/>
                      <a:pt x="63" y="2030"/>
                      <a:pt x="105" y="2009"/>
                    </a:cubicBezTo>
                    <a:cubicBezTo>
                      <a:pt x="545" y="1800"/>
                      <a:pt x="1026" y="1653"/>
                      <a:pt x="1528" y="1591"/>
                    </a:cubicBezTo>
                    <a:cubicBezTo>
                      <a:pt x="1737" y="1591"/>
                      <a:pt x="1988" y="1549"/>
                      <a:pt x="2009" y="1298"/>
                    </a:cubicBezTo>
                    <a:cubicBezTo>
                      <a:pt x="2051" y="984"/>
                      <a:pt x="1716" y="1109"/>
                      <a:pt x="1570" y="1005"/>
                    </a:cubicBezTo>
                    <a:cubicBezTo>
                      <a:pt x="1528" y="963"/>
                      <a:pt x="1507" y="900"/>
                      <a:pt x="1486" y="858"/>
                    </a:cubicBezTo>
                    <a:cubicBezTo>
                      <a:pt x="1570" y="649"/>
                      <a:pt x="1946" y="691"/>
                      <a:pt x="1926" y="398"/>
                    </a:cubicBezTo>
                    <a:lnTo>
                      <a:pt x="2449" y="356"/>
                    </a:lnTo>
                    <a:cubicBezTo>
                      <a:pt x="2721" y="691"/>
                      <a:pt x="3265" y="377"/>
                      <a:pt x="3516" y="837"/>
                    </a:cubicBezTo>
                    <a:cubicBezTo>
                      <a:pt x="3704" y="1172"/>
                      <a:pt x="3955" y="1109"/>
                      <a:pt x="4039" y="712"/>
                    </a:cubicBezTo>
                    <a:cubicBezTo>
                      <a:pt x="4102" y="545"/>
                      <a:pt x="4164" y="398"/>
                      <a:pt x="4206" y="231"/>
                    </a:cubicBezTo>
                    <a:cubicBezTo>
                      <a:pt x="4562" y="147"/>
                      <a:pt x="4918" y="147"/>
                      <a:pt x="5273" y="210"/>
                    </a:cubicBezTo>
                    <a:cubicBezTo>
                      <a:pt x="5378" y="733"/>
                      <a:pt x="5378" y="733"/>
                      <a:pt x="5755" y="482"/>
                    </a:cubicBezTo>
                    <a:lnTo>
                      <a:pt x="5985" y="356"/>
                    </a:lnTo>
                    <a:lnTo>
                      <a:pt x="6340" y="356"/>
                    </a:lnTo>
                    <a:cubicBezTo>
                      <a:pt x="6445" y="712"/>
                      <a:pt x="6508" y="1068"/>
                      <a:pt x="6152" y="1361"/>
                    </a:cubicBezTo>
                    <a:cubicBezTo>
                      <a:pt x="5922" y="1549"/>
                      <a:pt x="5901" y="1884"/>
                      <a:pt x="6089" y="2093"/>
                    </a:cubicBezTo>
                    <a:cubicBezTo>
                      <a:pt x="6236" y="2323"/>
                      <a:pt x="6424" y="2511"/>
                      <a:pt x="6738" y="2428"/>
                    </a:cubicBezTo>
                    <a:cubicBezTo>
                      <a:pt x="7156" y="2323"/>
                      <a:pt x="7700" y="2825"/>
                      <a:pt x="7993" y="2177"/>
                    </a:cubicBezTo>
                    <a:cubicBezTo>
                      <a:pt x="7993" y="2156"/>
                      <a:pt x="8161" y="2197"/>
                      <a:pt x="8244" y="2197"/>
                    </a:cubicBezTo>
                    <a:cubicBezTo>
                      <a:pt x="8558" y="2197"/>
                      <a:pt x="9270" y="1570"/>
                      <a:pt x="9312" y="1277"/>
                    </a:cubicBezTo>
                    <a:cubicBezTo>
                      <a:pt x="9332" y="1151"/>
                      <a:pt x="9312" y="984"/>
                      <a:pt x="9207" y="963"/>
                    </a:cubicBezTo>
                    <a:cubicBezTo>
                      <a:pt x="8516" y="900"/>
                      <a:pt x="8788" y="440"/>
                      <a:pt x="8830" y="84"/>
                    </a:cubicBezTo>
                    <a:cubicBezTo>
                      <a:pt x="9060" y="1"/>
                      <a:pt x="9291" y="1"/>
                      <a:pt x="9521" y="42"/>
                    </a:cubicBezTo>
                    <a:cubicBezTo>
                      <a:pt x="9542" y="84"/>
                      <a:pt x="9542" y="105"/>
                      <a:pt x="9563" y="147"/>
                    </a:cubicBezTo>
                    <a:close/>
                    <a:moveTo>
                      <a:pt x="12304" y="2407"/>
                    </a:moveTo>
                    <a:cubicBezTo>
                      <a:pt x="12345" y="2386"/>
                      <a:pt x="12471" y="2365"/>
                      <a:pt x="12471" y="2323"/>
                    </a:cubicBezTo>
                    <a:cubicBezTo>
                      <a:pt x="12534" y="2177"/>
                      <a:pt x="12429" y="2114"/>
                      <a:pt x="12304" y="2114"/>
                    </a:cubicBezTo>
                    <a:cubicBezTo>
                      <a:pt x="12220" y="2114"/>
                      <a:pt x="12136" y="2156"/>
                      <a:pt x="12136" y="2260"/>
                    </a:cubicBezTo>
                    <a:cubicBezTo>
                      <a:pt x="12115" y="2344"/>
                      <a:pt x="12178" y="2407"/>
                      <a:pt x="12304" y="2407"/>
                    </a:cubicBezTo>
                    <a:close/>
                  </a:path>
                </a:pathLst>
              </a:custGeom>
              <a:solidFill>
                <a:schemeClr val="lt2">
                  <a:alpha val="339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7371;p47">
                <a:extLst>
                  <a:ext uri="{FF2B5EF4-FFF2-40B4-BE49-F238E27FC236}">
                    <a16:creationId xmlns="" xmlns:a16="http://schemas.microsoft.com/office/drawing/2014/main" id="{248E4701-F094-457B-A4B5-27FD0DC6D10C}"/>
                  </a:ext>
                </a:extLst>
              </p:cNvPr>
              <p:cNvSpPr/>
              <p:nvPr/>
            </p:nvSpPr>
            <p:spPr>
              <a:xfrm>
                <a:off x="5127975" y="4751525"/>
                <a:ext cx="328525" cy="37700"/>
              </a:xfrm>
              <a:custGeom>
                <a:avLst/>
                <a:gdLst/>
                <a:ahLst/>
                <a:cxnLst/>
                <a:rect l="l" t="t" r="r" b="b"/>
                <a:pathLst>
                  <a:path w="13141" h="1508" extrusionOk="0">
                    <a:moveTo>
                      <a:pt x="1" y="1424"/>
                    </a:moveTo>
                    <a:cubicBezTo>
                      <a:pt x="126" y="1005"/>
                      <a:pt x="314" y="796"/>
                      <a:pt x="817" y="859"/>
                    </a:cubicBezTo>
                    <a:cubicBezTo>
                      <a:pt x="1277" y="921"/>
                      <a:pt x="1758" y="879"/>
                      <a:pt x="2198" y="691"/>
                    </a:cubicBezTo>
                    <a:cubicBezTo>
                      <a:pt x="2993" y="377"/>
                      <a:pt x="3871" y="335"/>
                      <a:pt x="4687" y="607"/>
                    </a:cubicBezTo>
                    <a:cubicBezTo>
                      <a:pt x="5085" y="775"/>
                      <a:pt x="5503" y="712"/>
                      <a:pt x="5838" y="461"/>
                    </a:cubicBezTo>
                    <a:cubicBezTo>
                      <a:pt x="5985" y="335"/>
                      <a:pt x="6215" y="315"/>
                      <a:pt x="6403" y="231"/>
                    </a:cubicBezTo>
                    <a:cubicBezTo>
                      <a:pt x="6759" y="43"/>
                      <a:pt x="7073" y="1"/>
                      <a:pt x="7282" y="419"/>
                    </a:cubicBezTo>
                    <a:cubicBezTo>
                      <a:pt x="7366" y="587"/>
                      <a:pt x="7512" y="796"/>
                      <a:pt x="7680" y="733"/>
                    </a:cubicBezTo>
                    <a:cubicBezTo>
                      <a:pt x="8203" y="503"/>
                      <a:pt x="8726" y="796"/>
                      <a:pt x="9228" y="775"/>
                    </a:cubicBezTo>
                    <a:cubicBezTo>
                      <a:pt x="9416" y="754"/>
                      <a:pt x="9584" y="775"/>
                      <a:pt x="9730" y="628"/>
                    </a:cubicBezTo>
                    <a:cubicBezTo>
                      <a:pt x="10274" y="22"/>
                      <a:pt x="10860" y="335"/>
                      <a:pt x="11404" y="587"/>
                    </a:cubicBezTo>
                    <a:cubicBezTo>
                      <a:pt x="11739" y="733"/>
                      <a:pt x="11969" y="900"/>
                      <a:pt x="12345" y="670"/>
                    </a:cubicBezTo>
                    <a:cubicBezTo>
                      <a:pt x="12701" y="461"/>
                      <a:pt x="13036" y="607"/>
                      <a:pt x="13141" y="1068"/>
                    </a:cubicBezTo>
                    <a:cubicBezTo>
                      <a:pt x="12053" y="1089"/>
                      <a:pt x="10944" y="1068"/>
                      <a:pt x="9856" y="1131"/>
                    </a:cubicBezTo>
                    <a:cubicBezTo>
                      <a:pt x="8140" y="1235"/>
                      <a:pt x="6403" y="1256"/>
                      <a:pt x="4667" y="1319"/>
                    </a:cubicBezTo>
                    <a:cubicBezTo>
                      <a:pt x="3118" y="1403"/>
                      <a:pt x="1570" y="1507"/>
                      <a:pt x="1" y="1424"/>
                    </a:cubicBezTo>
                    <a:close/>
                  </a:path>
                </a:pathLst>
              </a:custGeom>
              <a:solidFill>
                <a:schemeClr val="lt2">
                  <a:alpha val="339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7372;p47">
                <a:extLst>
                  <a:ext uri="{FF2B5EF4-FFF2-40B4-BE49-F238E27FC236}">
                    <a16:creationId xmlns="" xmlns:a16="http://schemas.microsoft.com/office/drawing/2014/main" id="{75F8FDBA-6673-4783-8691-629BC3E5AB46}"/>
                  </a:ext>
                </a:extLst>
              </p:cNvPr>
              <p:cNvSpPr/>
              <p:nvPr/>
            </p:nvSpPr>
            <p:spPr>
              <a:xfrm>
                <a:off x="4146125" y="4641675"/>
                <a:ext cx="85825" cy="71700"/>
              </a:xfrm>
              <a:custGeom>
                <a:avLst/>
                <a:gdLst/>
                <a:ahLst/>
                <a:cxnLst/>
                <a:rect l="l" t="t" r="r" b="b"/>
                <a:pathLst>
                  <a:path w="3433" h="2868" extrusionOk="0">
                    <a:moveTo>
                      <a:pt x="2930" y="105"/>
                    </a:moveTo>
                    <a:cubicBezTo>
                      <a:pt x="2888" y="461"/>
                      <a:pt x="2616" y="921"/>
                      <a:pt x="3307" y="984"/>
                    </a:cubicBezTo>
                    <a:cubicBezTo>
                      <a:pt x="3411" y="984"/>
                      <a:pt x="3432" y="1172"/>
                      <a:pt x="3411" y="1298"/>
                    </a:cubicBezTo>
                    <a:cubicBezTo>
                      <a:pt x="3370" y="1591"/>
                      <a:pt x="2658" y="2219"/>
                      <a:pt x="2344" y="2219"/>
                    </a:cubicBezTo>
                    <a:cubicBezTo>
                      <a:pt x="2261" y="2219"/>
                      <a:pt x="2114" y="2177"/>
                      <a:pt x="2114" y="2198"/>
                    </a:cubicBezTo>
                    <a:cubicBezTo>
                      <a:pt x="1800" y="2867"/>
                      <a:pt x="1256" y="2365"/>
                      <a:pt x="838" y="2449"/>
                    </a:cubicBezTo>
                    <a:cubicBezTo>
                      <a:pt x="524" y="2532"/>
                      <a:pt x="336" y="2344"/>
                      <a:pt x="189" y="2114"/>
                    </a:cubicBezTo>
                    <a:cubicBezTo>
                      <a:pt x="1" y="1905"/>
                      <a:pt x="43" y="1570"/>
                      <a:pt x="252" y="1382"/>
                    </a:cubicBezTo>
                    <a:cubicBezTo>
                      <a:pt x="629" y="1089"/>
                      <a:pt x="545" y="733"/>
                      <a:pt x="440" y="377"/>
                    </a:cubicBezTo>
                    <a:cubicBezTo>
                      <a:pt x="608" y="377"/>
                      <a:pt x="754" y="315"/>
                      <a:pt x="796" y="126"/>
                    </a:cubicBezTo>
                    <a:cubicBezTo>
                      <a:pt x="1026" y="22"/>
                      <a:pt x="1277" y="1"/>
                      <a:pt x="1507" y="84"/>
                    </a:cubicBezTo>
                    <a:cubicBezTo>
                      <a:pt x="1759" y="461"/>
                      <a:pt x="1800" y="461"/>
                      <a:pt x="2031" y="84"/>
                    </a:cubicBezTo>
                    <a:cubicBezTo>
                      <a:pt x="2323" y="1"/>
                      <a:pt x="2637" y="22"/>
                      <a:pt x="2930" y="105"/>
                    </a:cubicBezTo>
                    <a:close/>
                  </a:path>
                </a:pathLst>
              </a:custGeom>
              <a:solidFill>
                <a:schemeClr val="lt2">
                  <a:alpha val="339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7373;p47">
                <a:extLst>
                  <a:ext uri="{FF2B5EF4-FFF2-40B4-BE49-F238E27FC236}">
                    <a16:creationId xmlns="" xmlns:a16="http://schemas.microsoft.com/office/drawing/2014/main" id="{9DDA14D9-926F-43CF-A4ED-605C19967536}"/>
                  </a:ext>
                </a:extLst>
              </p:cNvPr>
              <p:cNvSpPr/>
              <p:nvPr/>
            </p:nvSpPr>
            <p:spPr>
              <a:xfrm>
                <a:off x="4157125" y="4770875"/>
                <a:ext cx="166375" cy="35075"/>
              </a:xfrm>
              <a:custGeom>
                <a:avLst/>
                <a:gdLst/>
                <a:ahLst/>
                <a:cxnLst/>
                <a:rect l="l" t="t" r="r" b="b"/>
                <a:pathLst>
                  <a:path w="6655" h="1403" extrusionOk="0">
                    <a:moveTo>
                      <a:pt x="0" y="1194"/>
                    </a:moveTo>
                    <a:cubicBezTo>
                      <a:pt x="419" y="712"/>
                      <a:pt x="1026" y="503"/>
                      <a:pt x="1507" y="712"/>
                    </a:cubicBezTo>
                    <a:cubicBezTo>
                      <a:pt x="1695" y="796"/>
                      <a:pt x="1821" y="901"/>
                      <a:pt x="2072" y="796"/>
                    </a:cubicBezTo>
                    <a:cubicBezTo>
                      <a:pt x="2490" y="566"/>
                      <a:pt x="2511" y="587"/>
                      <a:pt x="2888" y="922"/>
                    </a:cubicBezTo>
                    <a:cubicBezTo>
                      <a:pt x="3097" y="880"/>
                      <a:pt x="3097" y="670"/>
                      <a:pt x="3181" y="524"/>
                    </a:cubicBezTo>
                    <a:cubicBezTo>
                      <a:pt x="3432" y="1"/>
                      <a:pt x="3474" y="1"/>
                      <a:pt x="3976" y="398"/>
                    </a:cubicBezTo>
                    <a:cubicBezTo>
                      <a:pt x="4080" y="482"/>
                      <a:pt x="4185" y="524"/>
                      <a:pt x="4311" y="524"/>
                    </a:cubicBezTo>
                    <a:cubicBezTo>
                      <a:pt x="5022" y="461"/>
                      <a:pt x="5838" y="775"/>
                      <a:pt x="6424" y="43"/>
                    </a:cubicBezTo>
                    <a:cubicBezTo>
                      <a:pt x="6654" y="398"/>
                      <a:pt x="6528" y="733"/>
                      <a:pt x="6570" y="1047"/>
                    </a:cubicBezTo>
                    <a:cubicBezTo>
                      <a:pt x="4792" y="1403"/>
                      <a:pt x="3013" y="1173"/>
                      <a:pt x="1235" y="1235"/>
                    </a:cubicBezTo>
                    <a:cubicBezTo>
                      <a:pt x="816" y="1235"/>
                      <a:pt x="419" y="1214"/>
                      <a:pt x="0" y="1194"/>
                    </a:cubicBezTo>
                    <a:close/>
                  </a:path>
                </a:pathLst>
              </a:custGeom>
              <a:solidFill>
                <a:schemeClr val="lt2">
                  <a:alpha val="339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7374;p47">
                <a:extLst>
                  <a:ext uri="{FF2B5EF4-FFF2-40B4-BE49-F238E27FC236}">
                    <a16:creationId xmlns="" xmlns:a16="http://schemas.microsoft.com/office/drawing/2014/main" id="{083E5EDF-9B7F-4645-9CE7-9994CAC29702}"/>
                  </a:ext>
                </a:extLst>
              </p:cNvPr>
              <p:cNvSpPr/>
              <p:nvPr/>
            </p:nvSpPr>
            <p:spPr>
              <a:xfrm>
                <a:off x="4737750" y="4641675"/>
                <a:ext cx="88950" cy="35600"/>
              </a:xfrm>
              <a:custGeom>
                <a:avLst/>
                <a:gdLst/>
                <a:ahLst/>
                <a:cxnLst/>
                <a:rect l="l" t="t" r="r" b="b"/>
                <a:pathLst>
                  <a:path w="3558" h="1424" extrusionOk="0">
                    <a:moveTo>
                      <a:pt x="3558" y="377"/>
                    </a:moveTo>
                    <a:cubicBezTo>
                      <a:pt x="3474" y="1110"/>
                      <a:pt x="3160" y="1424"/>
                      <a:pt x="2595" y="1172"/>
                    </a:cubicBezTo>
                    <a:cubicBezTo>
                      <a:pt x="1967" y="921"/>
                      <a:pt x="1319" y="942"/>
                      <a:pt x="691" y="733"/>
                    </a:cubicBezTo>
                    <a:cubicBezTo>
                      <a:pt x="377" y="628"/>
                      <a:pt x="42" y="587"/>
                      <a:pt x="1" y="168"/>
                    </a:cubicBezTo>
                    <a:cubicBezTo>
                      <a:pt x="147" y="22"/>
                      <a:pt x="377" y="1"/>
                      <a:pt x="545" y="105"/>
                    </a:cubicBezTo>
                    <a:cubicBezTo>
                      <a:pt x="649" y="461"/>
                      <a:pt x="963" y="356"/>
                      <a:pt x="1214" y="356"/>
                    </a:cubicBezTo>
                    <a:cubicBezTo>
                      <a:pt x="1988" y="419"/>
                      <a:pt x="2783" y="231"/>
                      <a:pt x="3558" y="377"/>
                    </a:cubicBezTo>
                    <a:close/>
                  </a:path>
                </a:pathLst>
              </a:custGeom>
              <a:solidFill>
                <a:schemeClr val="lt2">
                  <a:alpha val="339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7375;p47">
                <a:extLst>
                  <a:ext uri="{FF2B5EF4-FFF2-40B4-BE49-F238E27FC236}">
                    <a16:creationId xmlns="" xmlns:a16="http://schemas.microsoft.com/office/drawing/2014/main" id="{B583FC7C-9B21-4588-B43C-8F95D51830FC}"/>
                  </a:ext>
                </a:extLst>
              </p:cNvPr>
              <p:cNvSpPr/>
              <p:nvPr/>
            </p:nvSpPr>
            <p:spPr>
              <a:xfrm>
                <a:off x="4756050" y="4770350"/>
                <a:ext cx="79550" cy="27225"/>
              </a:xfrm>
              <a:custGeom>
                <a:avLst/>
                <a:gdLst/>
                <a:ahLst/>
                <a:cxnLst/>
                <a:rect l="l" t="t" r="r" b="b"/>
                <a:pathLst>
                  <a:path w="3182" h="1089" extrusionOk="0">
                    <a:moveTo>
                      <a:pt x="1" y="901"/>
                    </a:moveTo>
                    <a:cubicBezTo>
                      <a:pt x="189" y="378"/>
                      <a:pt x="754" y="398"/>
                      <a:pt x="1110" y="106"/>
                    </a:cubicBezTo>
                    <a:cubicBezTo>
                      <a:pt x="1235" y="1"/>
                      <a:pt x="1403" y="85"/>
                      <a:pt x="1486" y="189"/>
                    </a:cubicBezTo>
                    <a:cubicBezTo>
                      <a:pt x="1863" y="608"/>
                      <a:pt x="2282" y="608"/>
                      <a:pt x="2763" y="419"/>
                    </a:cubicBezTo>
                    <a:cubicBezTo>
                      <a:pt x="2993" y="315"/>
                      <a:pt x="3160" y="440"/>
                      <a:pt x="3181" y="691"/>
                    </a:cubicBezTo>
                    <a:cubicBezTo>
                      <a:pt x="2302" y="963"/>
                      <a:pt x="1382" y="922"/>
                      <a:pt x="482" y="1026"/>
                    </a:cubicBezTo>
                    <a:cubicBezTo>
                      <a:pt x="315" y="1089"/>
                      <a:pt x="126" y="1026"/>
                      <a:pt x="1" y="901"/>
                    </a:cubicBezTo>
                    <a:close/>
                  </a:path>
                </a:pathLst>
              </a:custGeom>
              <a:solidFill>
                <a:schemeClr val="lt2">
                  <a:alpha val="339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7376;p47">
                <a:extLst>
                  <a:ext uri="{FF2B5EF4-FFF2-40B4-BE49-F238E27FC236}">
                    <a16:creationId xmlns="" xmlns:a16="http://schemas.microsoft.com/office/drawing/2014/main" id="{10917D93-79FD-4281-A093-1DF5F83E96EB}"/>
                  </a:ext>
                </a:extLst>
              </p:cNvPr>
              <p:cNvSpPr/>
              <p:nvPr/>
            </p:nvSpPr>
            <p:spPr>
              <a:xfrm>
                <a:off x="5655775" y="4760950"/>
                <a:ext cx="97325" cy="21475"/>
              </a:xfrm>
              <a:custGeom>
                <a:avLst/>
                <a:gdLst/>
                <a:ahLst/>
                <a:cxnLst/>
                <a:rect l="l" t="t" r="r" b="b"/>
                <a:pathLst>
                  <a:path w="3893" h="859" extrusionOk="0">
                    <a:moveTo>
                      <a:pt x="0" y="461"/>
                    </a:moveTo>
                    <a:cubicBezTo>
                      <a:pt x="105" y="210"/>
                      <a:pt x="293" y="230"/>
                      <a:pt x="503" y="210"/>
                    </a:cubicBezTo>
                    <a:cubicBezTo>
                      <a:pt x="1486" y="189"/>
                      <a:pt x="2469" y="314"/>
                      <a:pt x="3432" y="42"/>
                    </a:cubicBezTo>
                    <a:cubicBezTo>
                      <a:pt x="3599" y="0"/>
                      <a:pt x="3788" y="63"/>
                      <a:pt x="3892" y="210"/>
                    </a:cubicBezTo>
                    <a:cubicBezTo>
                      <a:pt x="3139" y="461"/>
                      <a:pt x="2428" y="858"/>
                      <a:pt x="1570" y="565"/>
                    </a:cubicBezTo>
                    <a:cubicBezTo>
                      <a:pt x="1089" y="398"/>
                      <a:pt x="524" y="607"/>
                      <a:pt x="0" y="461"/>
                    </a:cubicBezTo>
                    <a:close/>
                  </a:path>
                </a:pathLst>
              </a:custGeom>
              <a:solidFill>
                <a:schemeClr val="lt2">
                  <a:alpha val="339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377;p47">
                <a:extLst>
                  <a:ext uri="{FF2B5EF4-FFF2-40B4-BE49-F238E27FC236}">
                    <a16:creationId xmlns="" xmlns:a16="http://schemas.microsoft.com/office/drawing/2014/main" id="{DFD08BEF-5F97-4CB1-86FE-84B00C62CFBF}"/>
                  </a:ext>
                </a:extLst>
              </p:cNvPr>
              <p:cNvSpPr/>
              <p:nvPr/>
            </p:nvSpPr>
            <p:spPr>
              <a:xfrm>
                <a:off x="4661900" y="4641675"/>
                <a:ext cx="47625" cy="31425"/>
              </a:xfrm>
              <a:custGeom>
                <a:avLst/>
                <a:gdLst/>
                <a:ahLst/>
                <a:cxnLst/>
                <a:rect l="l" t="t" r="r" b="b"/>
                <a:pathLst>
                  <a:path w="1905" h="1257" extrusionOk="0">
                    <a:moveTo>
                      <a:pt x="22" y="210"/>
                    </a:moveTo>
                    <a:lnTo>
                      <a:pt x="22" y="64"/>
                    </a:lnTo>
                    <a:cubicBezTo>
                      <a:pt x="314" y="1"/>
                      <a:pt x="628" y="1"/>
                      <a:pt x="921" y="84"/>
                    </a:cubicBezTo>
                    <a:cubicBezTo>
                      <a:pt x="1089" y="587"/>
                      <a:pt x="1507" y="294"/>
                      <a:pt x="1800" y="377"/>
                    </a:cubicBezTo>
                    <a:cubicBezTo>
                      <a:pt x="1842" y="628"/>
                      <a:pt x="1863" y="880"/>
                      <a:pt x="1905" y="1256"/>
                    </a:cubicBezTo>
                    <a:cubicBezTo>
                      <a:pt x="1570" y="1005"/>
                      <a:pt x="1151" y="880"/>
                      <a:pt x="733" y="900"/>
                    </a:cubicBezTo>
                    <a:cubicBezTo>
                      <a:pt x="335" y="900"/>
                      <a:pt x="1" y="712"/>
                      <a:pt x="22" y="210"/>
                    </a:cubicBezTo>
                    <a:close/>
                  </a:path>
                </a:pathLst>
              </a:custGeom>
              <a:solidFill>
                <a:schemeClr val="lt2">
                  <a:alpha val="339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378;p47">
                <a:extLst>
                  <a:ext uri="{FF2B5EF4-FFF2-40B4-BE49-F238E27FC236}">
                    <a16:creationId xmlns="" xmlns:a16="http://schemas.microsoft.com/office/drawing/2014/main" id="{ACE05A99-FA73-47FB-8804-7C2C4DB9ADDF}"/>
                  </a:ext>
                </a:extLst>
              </p:cNvPr>
              <p:cNvSpPr/>
              <p:nvPr/>
            </p:nvSpPr>
            <p:spPr>
              <a:xfrm>
                <a:off x="4328700" y="4766700"/>
                <a:ext cx="46050" cy="36125"/>
              </a:xfrm>
              <a:custGeom>
                <a:avLst/>
                <a:gdLst/>
                <a:ahLst/>
                <a:cxnLst/>
                <a:rect l="l" t="t" r="r" b="b"/>
                <a:pathLst>
                  <a:path w="1842" h="1445" extrusionOk="0">
                    <a:moveTo>
                      <a:pt x="63" y="1214"/>
                    </a:moveTo>
                    <a:cubicBezTo>
                      <a:pt x="84" y="984"/>
                      <a:pt x="0" y="586"/>
                      <a:pt x="461" y="858"/>
                    </a:cubicBezTo>
                    <a:cubicBezTo>
                      <a:pt x="712" y="1068"/>
                      <a:pt x="1067" y="1089"/>
                      <a:pt x="1360" y="963"/>
                    </a:cubicBezTo>
                    <a:cubicBezTo>
                      <a:pt x="1486" y="712"/>
                      <a:pt x="1235" y="503"/>
                      <a:pt x="1318" y="272"/>
                    </a:cubicBezTo>
                    <a:cubicBezTo>
                      <a:pt x="1360" y="147"/>
                      <a:pt x="1402" y="42"/>
                      <a:pt x="1549" y="42"/>
                    </a:cubicBezTo>
                    <a:cubicBezTo>
                      <a:pt x="1674" y="0"/>
                      <a:pt x="1779" y="84"/>
                      <a:pt x="1800" y="210"/>
                    </a:cubicBezTo>
                    <a:cubicBezTo>
                      <a:pt x="1821" y="544"/>
                      <a:pt x="1821" y="858"/>
                      <a:pt x="1842" y="1193"/>
                    </a:cubicBezTo>
                    <a:cubicBezTo>
                      <a:pt x="1277" y="1423"/>
                      <a:pt x="628" y="1444"/>
                      <a:pt x="63" y="1214"/>
                    </a:cubicBezTo>
                    <a:close/>
                  </a:path>
                </a:pathLst>
              </a:custGeom>
              <a:solidFill>
                <a:schemeClr val="lt2">
                  <a:alpha val="339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379;p47">
                <a:extLst>
                  <a:ext uri="{FF2B5EF4-FFF2-40B4-BE49-F238E27FC236}">
                    <a16:creationId xmlns="" xmlns:a16="http://schemas.microsoft.com/office/drawing/2014/main" id="{918EBB93-C961-4D65-9E24-442B716B1390}"/>
                  </a:ext>
                </a:extLst>
              </p:cNvPr>
              <p:cNvSpPr/>
              <p:nvPr/>
            </p:nvSpPr>
            <p:spPr>
              <a:xfrm>
                <a:off x="4059825" y="4643250"/>
                <a:ext cx="44500" cy="28275"/>
              </a:xfrm>
              <a:custGeom>
                <a:avLst/>
                <a:gdLst/>
                <a:ahLst/>
                <a:cxnLst/>
                <a:rect l="l" t="t" r="r" b="b"/>
                <a:pathLst>
                  <a:path w="1780" h="1131" extrusionOk="0">
                    <a:moveTo>
                      <a:pt x="1779" y="189"/>
                    </a:moveTo>
                    <a:cubicBezTo>
                      <a:pt x="1716" y="356"/>
                      <a:pt x="1653" y="524"/>
                      <a:pt x="1612" y="691"/>
                    </a:cubicBezTo>
                    <a:cubicBezTo>
                      <a:pt x="1486" y="1047"/>
                      <a:pt x="1256" y="1130"/>
                      <a:pt x="1089" y="817"/>
                    </a:cubicBezTo>
                    <a:cubicBezTo>
                      <a:pt x="817" y="356"/>
                      <a:pt x="273" y="649"/>
                      <a:pt x="1" y="314"/>
                    </a:cubicBezTo>
                    <a:cubicBezTo>
                      <a:pt x="565" y="1"/>
                      <a:pt x="1172" y="231"/>
                      <a:pt x="1779" y="189"/>
                    </a:cubicBezTo>
                    <a:close/>
                  </a:path>
                </a:pathLst>
              </a:custGeom>
              <a:solidFill>
                <a:schemeClr val="lt2">
                  <a:alpha val="339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80;p47">
                <a:extLst>
                  <a:ext uri="{FF2B5EF4-FFF2-40B4-BE49-F238E27FC236}">
                    <a16:creationId xmlns="" xmlns:a16="http://schemas.microsoft.com/office/drawing/2014/main" id="{C54F1FBB-D989-4D1B-84F8-DC49F2A89CF7}"/>
                  </a:ext>
                </a:extLst>
              </p:cNvPr>
              <p:cNvSpPr/>
              <p:nvPr/>
            </p:nvSpPr>
            <p:spPr>
              <a:xfrm>
                <a:off x="5535975" y="4766700"/>
                <a:ext cx="62275" cy="7875"/>
              </a:xfrm>
              <a:custGeom>
                <a:avLst/>
                <a:gdLst/>
                <a:ahLst/>
                <a:cxnLst/>
                <a:rect l="l" t="t" r="r" b="b"/>
                <a:pathLst>
                  <a:path w="2491" h="315" extrusionOk="0">
                    <a:moveTo>
                      <a:pt x="1" y="314"/>
                    </a:moveTo>
                    <a:cubicBezTo>
                      <a:pt x="43" y="168"/>
                      <a:pt x="106" y="0"/>
                      <a:pt x="273" y="0"/>
                    </a:cubicBezTo>
                    <a:lnTo>
                      <a:pt x="2198" y="0"/>
                    </a:lnTo>
                    <a:cubicBezTo>
                      <a:pt x="2365" y="0"/>
                      <a:pt x="2449" y="147"/>
                      <a:pt x="2491" y="293"/>
                    </a:cubicBezTo>
                    <a:close/>
                  </a:path>
                </a:pathLst>
              </a:custGeom>
              <a:solidFill>
                <a:schemeClr val="lt2">
                  <a:alpha val="339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381;p47">
                <a:extLst>
                  <a:ext uri="{FF2B5EF4-FFF2-40B4-BE49-F238E27FC236}">
                    <a16:creationId xmlns="" xmlns:a16="http://schemas.microsoft.com/office/drawing/2014/main" id="{A540750D-B952-46CE-8953-B0AD6A5B40B6}"/>
                  </a:ext>
                </a:extLst>
              </p:cNvPr>
              <p:cNvSpPr/>
              <p:nvPr/>
            </p:nvSpPr>
            <p:spPr>
              <a:xfrm>
                <a:off x="4463125" y="4771400"/>
                <a:ext cx="35600" cy="20950"/>
              </a:xfrm>
              <a:custGeom>
                <a:avLst/>
                <a:gdLst/>
                <a:ahLst/>
                <a:cxnLst/>
                <a:rect l="l" t="t" r="r" b="b"/>
                <a:pathLst>
                  <a:path w="1424" h="838" extrusionOk="0">
                    <a:moveTo>
                      <a:pt x="1" y="838"/>
                    </a:moveTo>
                    <a:cubicBezTo>
                      <a:pt x="84" y="64"/>
                      <a:pt x="189" y="1"/>
                      <a:pt x="817" y="356"/>
                    </a:cubicBezTo>
                    <a:cubicBezTo>
                      <a:pt x="1026" y="482"/>
                      <a:pt x="1382" y="440"/>
                      <a:pt x="1423" y="796"/>
                    </a:cubicBezTo>
                    <a:close/>
                  </a:path>
                </a:pathLst>
              </a:custGeom>
              <a:solidFill>
                <a:schemeClr val="lt2">
                  <a:alpha val="339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382;p47">
                <a:extLst>
                  <a:ext uri="{FF2B5EF4-FFF2-40B4-BE49-F238E27FC236}">
                    <a16:creationId xmlns="" xmlns:a16="http://schemas.microsoft.com/office/drawing/2014/main" id="{0C51F4CE-6850-473D-B9F9-3A92F2D0E872}"/>
                  </a:ext>
                </a:extLst>
              </p:cNvPr>
              <p:cNvSpPr/>
              <p:nvPr/>
            </p:nvSpPr>
            <p:spPr>
              <a:xfrm>
                <a:off x="4622150" y="4774550"/>
                <a:ext cx="36125" cy="23550"/>
              </a:xfrm>
              <a:custGeom>
                <a:avLst/>
                <a:gdLst/>
                <a:ahLst/>
                <a:cxnLst/>
                <a:rect l="l" t="t" r="r" b="b"/>
                <a:pathLst>
                  <a:path w="1445" h="942" extrusionOk="0">
                    <a:moveTo>
                      <a:pt x="21" y="816"/>
                    </a:moveTo>
                    <a:cubicBezTo>
                      <a:pt x="42" y="670"/>
                      <a:pt x="0" y="440"/>
                      <a:pt x="252" y="440"/>
                    </a:cubicBezTo>
                    <a:cubicBezTo>
                      <a:pt x="398" y="440"/>
                      <a:pt x="544" y="586"/>
                      <a:pt x="670" y="482"/>
                    </a:cubicBezTo>
                    <a:cubicBezTo>
                      <a:pt x="1277" y="0"/>
                      <a:pt x="1319" y="482"/>
                      <a:pt x="1444" y="879"/>
                    </a:cubicBezTo>
                    <a:cubicBezTo>
                      <a:pt x="963" y="942"/>
                      <a:pt x="482" y="921"/>
                      <a:pt x="21" y="816"/>
                    </a:cubicBezTo>
                    <a:close/>
                  </a:path>
                </a:pathLst>
              </a:custGeom>
              <a:solidFill>
                <a:schemeClr val="lt2">
                  <a:alpha val="339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383;p47">
                <a:extLst>
                  <a:ext uri="{FF2B5EF4-FFF2-40B4-BE49-F238E27FC236}">
                    <a16:creationId xmlns="" xmlns:a16="http://schemas.microsoft.com/office/drawing/2014/main" id="{FBC412B1-1F58-4727-9403-CE91CD39229D}"/>
                  </a:ext>
                </a:extLst>
              </p:cNvPr>
              <p:cNvSpPr/>
              <p:nvPr/>
            </p:nvSpPr>
            <p:spPr>
              <a:xfrm>
                <a:off x="4090700" y="4793900"/>
                <a:ext cx="35575" cy="15200"/>
              </a:xfrm>
              <a:custGeom>
                <a:avLst/>
                <a:gdLst/>
                <a:ahLst/>
                <a:cxnLst/>
                <a:rect l="l" t="t" r="r" b="b"/>
                <a:pathLst>
                  <a:path w="1423" h="608" extrusionOk="0">
                    <a:moveTo>
                      <a:pt x="0" y="314"/>
                    </a:moveTo>
                    <a:cubicBezTo>
                      <a:pt x="21" y="189"/>
                      <a:pt x="63" y="1"/>
                      <a:pt x="167" y="42"/>
                    </a:cubicBezTo>
                    <a:cubicBezTo>
                      <a:pt x="565" y="210"/>
                      <a:pt x="1046" y="1"/>
                      <a:pt x="1423" y="314"/>
                    </a:cubicBezTo>
                    <a:cubicBezTo>
                      <a:pt x="942" y="607"/>
                      <a:pt x="460" y="503"/>
                      <a:pt x="0" y="314"/>
                    </a:cubicBezTo>
                    <a:close/>
                  </a:path>
                </a:pathLst>
              </a:custGeom>
              <a:solidFill>
                <a:schemeClr val="lt2">
                  <a:alpha val="339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384;p47">
                <a:extLst>
                  <a:ext uri="{FF2B5EF4-FFF2-40B4-BE49-F238E27FC236}">
                    <a16:creationId xmlns="" xmlns:a16="http://schemas.microsoft.com/office/drawing/2014/main" id="{7938C420-B129-4014-956C-F8C9B02F527C}"/>
                  </a:ext>
                </a:extLst>
              </p:cNvPr>
              <p:cNvSpPr/>
              <p:nvPr/>
            </p:nvSpPr>
            <p:spPr>
              <a:xfrm>
                <a:off x="5097625" y="4772975"/>
                <a:ext cx="17300" cy="20950"/>
              </a:xfrm>
              <a:custGeom>
                <a:avLst/>
                <a:gdLst/>
                <a:ahLst/>
                <a:cxnLst/>
                <a:rect l="l" t="t" r="r" b="b"/>
                <a:pathLst>
                  <a:path w="692" h="838" extrusionOk="0">
                    <a:moveTo>
                      <a:pt x="1" y="607"/>
                    </a:moveTo>
                    <a:cubicBezTo>
                      <a:pt x="210" y="482"/>
                      <a:pt x="440" y="1"/>
                      <a:pt x="691" y="586"/>
                    </a:cubicBezTo>
                    <a:cubicBezTo>
                      <a:pt x="524" y="817"/>
                      <a:pt x="168" y="838"/>
                      <a:pt x="1" y="607"/>
                    </a:cubicBezTo>
                    <a:close/>
                  </a:path>
                </a:pathLst>
              </a:custGeom>
              <a:solidFill>
                <a:schemeClr val="lt2">
                  <a:alpha val="339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385;p47">
                <a:extLst>
                  <a:ext uri="{FF2B5EF4-FFF2-40B4-BE49-F238E27FC236}">
                    <a16:creationId xmlns="" xmlns:a16="http://schemas.microsoft.com/office/drawing/2014/main" id="{21E2735B-B5EB-4FBC-9FBF-00AEEB47F865}"/>
                  </a:ext>
                </a:extLst>
              </p:cNvPr>
              <p:cNvSpPr/>
              <p:nvPr/>
            </p:nvSpPr>
            <p:spPr>
              <a:xfrm>
                <a:off x="4866425" y="4778200"/>
                <a:ext cx="18350" cy="15725"/>
              </a:xfrm>
              <a:custGeom>
                <a:avLst/>
                <a:gdLst/>
                <a:ahLst/>
                <a:cxnLst/>
                <a:rect l="l" t="t" r="r" b="b"/>
                <a:pathLst>
                  <a:path w="734" h="629" extrusionOk="0">
                    <a:moveTo>
                      <a:pt x="1" y="398"/>
                    </a:moveTo>
                    <a:cubicBezTo>
                      <a:pt x="524" y="1"/>
                      <a:pt x="524" y="1"/>
                      <a:pt x="733" y="440"/>
                    </a:cubicBezTo>
                    <a:cubicBezTo>
                      <a:pt x="524" y="629"/>
                      <a:pt x="189" y="608"/>
                      <a:pt x="1" y="398"/>
                    </a:cubicBezTo>
                    <a:close/>
                  </a:path>
                </a:pathLst>
              </a:custGeom>
              <a:solidFill>
                <a:schemeClr val="lt2">
                  <a:alpha val="339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386;p47">
                <a:extLst>
                  <a:ext uri="{FF2B5EF4-FFF2-40B4-BE49-F238E27FC236}">
                    <a16:creationId xmlns="" xmlns:a16="http://schemas.microsoft.com/office/drawing/2014/main" id="{41CAB455-9F0A-43EF-975D-8F30917B0966}"/>
                  </a:ext>
                </a:extLst>
              </p:cNvPr>
              <p:cNvSpPr/>
              <p:nvPr/>
            </p:nvSpPr>
            <p:spPr>
              <a:xfrm>
                <a:off x="5607125" y="4768800"/>
                <a:ext cx="22000" cy="12050"/>
              </a:xfrm>
              <a:custGeom>
                <a:avLst/>
                <a:gdLst/>
                <a:ahLst/>
                <a:cxnLst/>
                <a:rect l="l" t="t" r="r" b="b"/>
                <a:pathLst>
                  <a:path w="880" h="482" extrusionOk="0">
                    <a:moveTo>
                      <a:pt x="1" y="230"/>
                    </a:moveTo>
                    <a:cubicBezTo>
                      <a:pt x="252" y="0"/>
                      <a:pt x="628" y="0"/>
                      <a:pt x="879" y="230"/>
                    </a:cubicBezTo>
                    <a:cubicBezTo>
                      <a:pt x="628" y="481"/>
                      <a:pt x="252" y="481"/>
                      <a:pt x="1" y="230"/>
                    </a:cubicBezTo>
                    <a:close/>
                  </a:path>
                </a:pathLst>
              </a:custGeom>
              <a:solidFill>
                <a:schemeClr val="lt2">
                  <a:alpha val="339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7387;p47">
                <a:extLst>
                  <a:ext uri="{FF2B5EF4-FFF2-40B4-BE49-F238E27FC236}">
                    <a16:creationId xmlns="" xmlns:a16="http://schemas.microsoft.com/office/drawing/2014/main" id="{0E4DB730-1844-4AC1-993B-A66D157C14BA}"/>
                  </a:ext>
                </a:extLst>
              </p:cNvPr>
              <p:cNvSpPr/>
              <p:nvPr/>
            </p:nvSpPr>
            <p:spPr>
              <a:xfrm>
                <a:off x="4130450" y="4645350"/>
                <a:ext cx="17800" cy="15175"/>
              </a:xfrm>
              <a:custGeom>
                <a:avLst/>
                <a:gdLst/>
                <a:ahLst/>
                <a:cxnLst/>
                <a:rect l="l" t="t" r="r" b="b"/>
                <a:pathLst>
                  <a:path w="712" h="607" extrusionOk="0">
                    <a:moveTo>
                      <a:pt x="712" y="230"/>
                    </a:moveTo>
                    <a:lnTo>
                      <a:pt x="502" y="356"/>
                    </a:lnTo>
                    <a:cubicBezTo>
                      <a:pt x="105" y="607"/>
                      <a:pt x="105" y="607"/>
                      <a:pt x="0" y="84"/>
                    </a:cubicBezTo>
                    <a:cubicBezTo>
                      <a:pt x="230" y="21"/>
                      <a:pt x="481" y="0"/>
                      <a:pt x="712" y="42"/>
                    </a:cubicBezTo>
                    <a:close/>
                  </a:path>
                </a:pathLst>
              </a:custGeom>
              <a:solidFill>
                <a:schemeClr val="lt2">
                  <a:alpha val="339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7388;p47">
                <a:extLst>
                  <a:ext uri="{FF2B5EF4-FFF2-40B4-BE49-F238E27FC236}">
                    <a16:creationId xmlns="" xmlns:a16="http://schemas.microsoft.com/office/drawing/2014/main" id="{08BE6764-039F-426E-800B-E28BE207FC6B}"/>
                  </a:ext>
                </a:extLst>
              </p:cNvPr>
              <p:cNvSpPr/>
              <p:nvPr/>
            </p:nvSpPr>
            <p:spPr>
              <a:xfrm>
                <a:off x="4582925" y="4785525"/>
                <a:ext cx="17800" cy="12575"/>
              </a:xfrm>
              <a:custGeom>
                <a:avLst/>
                <a:gdLst/>
                <a:ahLst/>
                <a:cxnLst/>
                <a:rect l="l" t="t" r="r" b="b"/>
                <a:pathLst>
                  <a:path w="712" h="503" extrusionOk="0">
                    <a:moveTo>
                      <a:pt x="0" y="294"/>
                    </a:moveTo>
                    <a:cubicBezTo>
                      <a:pt x="251" y="84"/>
                      <a:pt x="523" y="1"/>
                      <a:pt x="712" y="377"/>
                    </a:cubicBezTo>
                    <a:cubicBezTo>
                      <a:pt x="481" y="503"/>
                      <a:pt x="188" y="482"/>
                      <a:pt x="0" y="294"/>
                    </a:cubicBezTo>
                    <a:close/>
                  </a:path>
                </a:pathLst>
              </a:custGeom>
              <a:solidFill>
                <a:schemeClr val="lt2">
                  <a:alpha val="339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7389;p47">
                <a:extLst>
                  <a:ext uri="{FF2B5EF4-FFF2-40B4-BE49-F238E27FC236}">
                    <a16:creationId xmlns="" xmlns:a16="http://schemas.microsoft.com/office/drawing/2014/main" id="{C42E2F90-B04D-4864-8C7F-E44A53DCE78A}"/>
                  </a:ext>
                </a:extLst>
              </p:cNvPr>
              <p:cNvSpPr/>
              <p:nvPr/>
            </p:nvSpPr>
            <p:spPr>
              <a:xfrm>
                <a:off x="4689100" y="4786575"/>
                <a:ext cx="13625" cy="11000"/>
              </a:xfrm>
              <a:custGeom>
                <a:avLst/>
                <a:gdLst/>
                <a:ahLst/>
                <a:cxnLst/>
                <a:rect l="l" t="t" r="r" b="b"/>
                <a:pathLst>
                  <a:path w="545" h="440" extrusionOk="0">
                    <a:moveTo>
                      <a:pt x="1" y="356"/>
                    </a:moveTo>
                    <a:cubicBezTo>
                      <a:pt x="126" y="1"/>
                      <a:pt x="314" y="1"/>
                      <a:pt x="545" y="252"/>
                    </a:cubicBezTo>
                    <a:cubicBezTo>
                      <a:pt x="398" y="419"/>
                      <a:pt x="189" y="440"/>
                      <a:pt x="1" y="356"/>
                    </a:cubicBezTo>
                    <a:close/>
                  </a:path>
                </a:pathLst>
              </a:custGeom>
              <a:solidFill>
                <a:schemeClr val="lt2">
                  <a:alpha val="339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7390;p47">
                <a:extLst>
                  <a:ext uri="{FF2B5EF4-FFF2-40B4-BE49-F238E27FC236}">
                    <a16:creationId xmlns="" xmlns:a16="http://schemas.microsoft.com/office/drawing/2014/main" id="{3406E75B-23F7-455D-A210-A15F188A6217}"/>
                  </a:ext>
                </a:extLst>
              </p:cNvPr>
              <p:cNvSpPr/>
              <p:nvPr/>
            </p:nvSpPr>
            <p:spPr>
              <a:xfrm>
                <a:off x="5638000" y="4767750"/>
                <a:ext cx="8900" cy="6825"/>
              </a:xfrm>
              <a:custGeom>
                <a:avLst/>
                <a:gdLst/>
                <a:ahLst/>
                <a:cxnLst/>
                <a:rect l="l" t="t" r="r" b="b"/>
                <a:pathLst>
                  <a:path w="356" h="273" extrusionOk="0">
                    <a:moveTo>
                      <a:pt x="0" y="230"/>
                    </a:moveTo>
                    <a:cubicBezTo>
                      <a:pt x="21" y="126"/>
                      <a:pt x="42" y="21"/>
                      <a:pt x="167" y="21"/>
                    </a:cubicBezTo>
                    <a:cubicBezTo>
                      <a:pt x="314" y="0"/>
                      <a:pt x="335" y="126"/>
                      <a:pt x="356" y="210"/>
                    </a:cubicBezTo>
                    <a:cubicBezTo>
                      <a:pt x="251" y="272"/>
                      <a:pt x="126" y="272"/>
                      <a:pt x="0" y="230"/>
                    </a:cubicBezTo>
                    <a:close/>
                  </a:path>
                </a:pathLst>
              </a:custGeom>
              <a:solidFill>
                <a:schemeClr val="lt2">
                  <a:alpha val="339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7391;p47">
                <a:extLst>
                  <a:ext uri="{FF2B5EF4-FFF2-40B4-BE49-F238E27FC236}">
                    <a16:creationId xmlns="" xmlns:a16="http://schemas.microsoft.com/office/drawing/2014/main" id="{14DA785B-AE04-43F2-B4B3-D5F71896B54F}"/>
                  </a:ext>
                </a:extLst>
              </p:cNvPr>
              <p:cNvSpPr/>
              <p:nvPr/>
            </p:nvSpPr>
            <p:spPr>
              <a:xfrm>
                <a:off x="4711600" y="4788150"/>
                <a:ext cx="8925" cy="8925"/>
              </a:xfrm>
              <a:custGeom>
                <a:avLst/>
                <a:gdLst/>
                <a:ahLst/>
                <a:cxnLst/>
                <a:rect l="l" t="t" r="r" b="b"/>
                <a:pathLst>
                  <a:path w="357" h="357" extrusionOk="0">
                    <a:moveTo>
                      <a:pt x="0" y="189"/>
                    </a:moveTo>
                    <a:cubicBezTo>
                      <a:pt x="105" y="0"/>
                      <a:pt x="231" y="21"/>
                      <a:pt x="356" y="189"/>
                    </a:cubicBezTo>
                    <a:cubicBezTo>
                      <a:pt x="231" y="356"/>
                      <a:pt x="105" y="356"/>
                      <a:pt x="0" y="189"/>
                    </a:cubicBezTo>
                    <a:close/>
                  </a:path>
                </a:pathLst>
              </a:custGeom>
              <a:solidFill>
                <a:schemeClr val="lt2">
                  <a:alpha val="339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7392;p47">
                <a:extLst>
                  <a:ext uri="{FF2B5EF4-FFF2-40B4-BE49-F238E27FC236}">
                    <a16:creationId xmlns="" xmlns:a16="http://schemas.microsoft.com/office/drawing/2014/main" id="{1391E727-69B8-470F-BC3A-0B7195B0DB13}"/>
                  </a:ext>
                </a:extLst>
              </p:cNvPr>
              <p:cNvSpPr/>
              <p:nvPr/>
            </p:nvSpPr>
            <p:spPr>
              <a:xfrm>
                <a:off x="4844450" y="4783450"/>
                <a:ext cx="8925" cy="9425"/>
              </a:xfrm>
              <a:custGeom>
                <a:avLst/>
                <a:gdLst/>
                <a:ahLst/>
                <a:cxnLst/>
                <a:rect l="l" t="t" r="r" b="b"/>
                <a:pathLst>
                  <a:path w="357" h="377" extrusionOk="0">
                    <a:moveTo>
                      <a:pt x="1" y="188"/>
                    </a:moveTo>
                    <a:cubicBezTo>
                      <a:pt x="126" y="0"/>
                      <a:pt x="252" y="21"/>
                      <a:pt x="357" y="209"/>
                    </a:cubicBezTo>
                    <a:cubicBezTo>
                      <a:pt x="231" y="377"/>
                      <a:pt x="126" y="356"/>
                      <a:pt x="1" y="188"/>
                    </a:cubicBezTo>
                    <a:close/>
                  </a:path>
                </a:pathLst>
              </a:custGeom>
              <a:solidFill>
                <a:schemeClr val="lt2">
                  <a:alpha val="339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7393;p47">
                <a:extLst>
                  <a:ext uri="{FF2B5EF4-FFF2-40B4-BE49-F238E27FC236}">
                    <a16:creationId xmlns="" xmlns:a16="http://schemas.microsoft.com/office/drawing/2014/main" id="{D4135176-89EE-42FC-9D54-041C207CEAF4}"/>
                  </a:ext>
                </a:extLst>
              </p:cNvPr>
              <p:cNvSpPr/>
              <p:nvPr/>
            </p:nvSpPr>
            <p:spPr>
              <a:xfrm>
                <a:off x="5474250" y="4775075"/>
                <a:ext cx="8400" cy="8400"/>
              </a:xfrm>
              <a:custGeom>
                <a:avLst/>
                <a:gdLst/>
                <a:ahLst/>
                <a:cxnLst/>
                <a:rect l="l" t="t" r="r" b="b"/>
                <a:pathLst>
                  <a:path w="336" h="336" extrusionOk="0">
                    <a:moveTo>
                      <a:pt x="1" y="168"/>
                    </a:moveTo>
                    <a:cubicBezTo>
                      <a:pt x="106" y="0"/>
                      <a:pt x="231" y="0"/>
                      <a:pt x="336" y="168"/>
                    </a:cubicBezTo>
                    <a:cubicBezTo>
                      <a:pt x="231" y="335"/>
                      <a:pt x="106" y="335"/>
                      <a:pt x="1" y="168"/>
                    </a:cubicBezTo>
                    <a:close/>
                  </a:path>
                </a:pathLst>
              </a:custGeom>
              <a:solidFill>
                <a:schemeClr val="lt2">
                  <a:alpha val="339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7394;p47">
                <a:extLst>
                  <a:ext uri="{FF2B5EF4-FFF2-40B4-BE49-F238E27FC236}">
                    <a16:creationId xmlns="" xmlns:a16="http://schemas.microsoft.com/office/drawing/2014/main" id="{855EBADA-32EC-4775-8345-0733ED1103B8}"/>
                  </a:ext>
                </a:extLst>
              </p:cNvPr>
              <p:cNvSpPr/>
              <p:nvPr/>
            </p:nvSpPr>
            <p:spPr>
              <a:xfrm>
                <a:off x="5097125" y="4725900"/>
                <a:ext cx="52850" cy="39775"/>
              </a:xfrm>
              <a:custGeom>
                <a:avLst/>
                <a:gdLst/>
                <a:ahLst/>
                <a:cxnLst/>
                <a:rect l="l" t="t" r="r" b="b"/>
                <a:pathLst>
                  <a:path w="2114" h="1591" extrusionOk="0">
                    <a:moveTo>
                      <a:pt x="42" y="1109"/>
                    </a:moveTo>
                    <a:cubicBezTo>
                      <a:pt x="84" y="942"/>
                      <a:pt x="147" y="754"/>
                      <a:pt x="167" y="586"/>
                    </a:cubicBezTo>
                    <a:cubicBezTo>
                      <a:pt x="209" y="210"/>
                      <a:pt x="439" y="126"/>
                      <a:pt x="732" y="231"/>
                    </a:cubicBezTo>
                    <a:cubicBezTo>
                      <a:pt x="1088" y="335"/>
                      <a:pt x="1402" y="461"/>
                      <a:pt x="1695" y="105"/>
                    </a:cubicBezTo>
                    <a:cubicBezTo>
                      <a:pt x="1779" y="0"/>
                      <a:pt x="1925" y="0"/>
                      <a:pt x="2009" y="105"/>
                    </a:cubicBezTo>
                    <a:cubicBezTo>
                      <a:pt x="2113" y="210"/>
                      <a:pt x="2030" y="314"/>
                      <a:pt x="2009" y="419"/>
                    </a:cubicBezTo>
                    <a:cubicBezTo>
                      <a:pt x="1967" y="796"/>
                      <a:pt x="1611" y="1068"/>
                      <a:pt x="1255" y="1005"/>
                    </a:cubicBezTo>
                    <a:cubicBezTo>
                      <a:pt x="879" y="963"/>
                      <a:pt x="732" y="1026"/>
                      <a:pt x="607" y="1360"/>
                    </a:cubicBezTo>
                    <a:cubicBezTo>
                      <a:pt x="565" y="1528"/>
                      <a:pt x="398" y="1591"/>
                      <a:pt x="251" y="1528"/>
                    </a:cubicBezTo>
                    <a:cubicBezTo>
                      <a:pt x="84" y="1444"/>
                      <a:pt x="0" y="1277"/>
                      <a:pt x="42" y="1109"/>
                    </a:cubicBezTo>
                    <a:close/>
                  </a:path>
                </a:pathLst>
              </a:custGeom>
              <a:solidFill>
                <a:schemeClr val="lt2">
                  <a:alpha val="339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7395;p47">
                <a:extLst>
                  <a:ext uri="{FF2B5EF4-FFF2-40B4-BE49-F238E27FC236}">
                    <a16:creationId xmlns="" xmlns:a16="http://schemas.microsoft.com/office/drawing/2014/main" id="{2FA2E632-791A-415E-AF2D-5ED261522E2E}"/>
                  </a:ext>
                </a:extLst>
              </p:cNvPr>
              <p:cNvSpPr/>
              <p:nvPr/>
            </p:nvSpPr>
            <p:spPr>
              <a:xfrm>
                <a:off x="5821600" y="4678825"/>
                <a:ext cx="14150" cy="12050"/>
              </a:xfrm>
              <a:custGeom>
                <a:avLst/>
                <a:gdLst/>
                <a:ahLst/>
                <a:cxnLst/>
                <a:rect l="l" t="t" r="r" b="b"/>
                <a:pathLst>
                  <a:path w="566" h="482" extrusionOk="0">
                    <a:moveTo>
                      <a:pt x="314" y="482"/>
                    </a:moveTo>
                    <a:cubicBezTo>
                      <a:pt x="168" y="482"/>
                      <a:pt x="0" y="461"/>
                      <a:pt x="21" y="272"/>
                    </a:cubicBezTo>
                    <a:cubicBezTo>
                      <a:pt x="0" y="105"/>
                      <a:pt x="147" y="0"/>
                      <a:pt x="293" y="0"/>
                    </a:cubicBezTo>
                    <a:cubicBezTo>
                      <a:pt x="461" y="0"/>
                      <a:pt x="565" y="126"/>
                      <a:pt x="565" y="293"/>
                    </a:cubicBezTo>
                    <a:cubicBezTo>
                      <a:pt x="565" y="461"/>
                      <a:pt x="440" y="461"/>
                      <a:pt x="314" y="482"/>
                    </a:cubicBezTo>
                    <a:close/>
                  </a:path>
                </a:pathLst>
              </a:custGeom>
              <a:solidFill>
                <a:schemeClr val="lt2">
                  <a:alpha val="339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7396;p47">
                <a:extLst>
                  <a:ext uri="{FF2B5EF4-FFF2-40B4-BE49-F238E27FC236}">
                    <a16:creationId xmlns="" xmlns:a16="http://schemas.microsoft.com/office/drawing/2014/main" id="{9C06E536-5580-48B8-91F7-9A2329034284}"/>
                  </a:ext>
                </a:extLst>
              </p:cNvPr>
              <p:cNvSpPr/>
              <p:nvPr/>
            </p:nvSpPr>
            <p:spPr>
              <a:xfrm>
                <a:off x="5341400" y="4657375"/>
                <a:ext cx="15725" cy="11525"/>
              </a:xfrm>
              <a:custGeom>
                <a:avLst/>
                <a:gdLst/>
                <a:ahLst/>
                <a:cxnLst/>
                <a:rect l="l" t="t" r="r" b="b"/>
                <a:pathLst>
                  <a:path w="629" h="461" extrusionOk="0">
                    <a:moveTo>
                      <a:pt x="210" y="0"/>
                    </a:moveTo>
                    <a:cubicBezTo>
                      <a:pt x="356" y="21"/>
                      <a:pt x="544" y="84"/>
                      <a:pt x="586" y="272"/>
                    </a:cubicBezTo>
                    <a:cubicBezTo>
                      <a:pt x="628" y="398"/>
                      <a:pt x="482" y="461"/>
                      <a:pt x="377" y="461"/>
                    </a:cubicBezTo>
                    <a:cubicBezTo>
                      <a:pt x="189" y="461"/>
                      <a:pt x="0" y="419"/>
                      <a:pt x="21" y="168"/>
                    </a:cubicBezTo>
                    <a:cubicBezTo>
                      <a:pt x="21" y="84"/>
                      <a:pt x="105" y="0"/>
                      <a:pt x="210" y="0"/>
                    </a:cubicBezTo>
                    <a:close/>
                  </a:path>
                </a:pathLst>
              </a:custGeom>
              <a:solidFill>
                <a:schemeClr val="lt2">
                  <a:alpha val="339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7397;p47">
                <a:extLst>
                  <a:ext uri="{FF2B5EF4-FFF2-40B4-BE49-F238E27FC236}">
                    <a16:creationId xmlns="" xmlns:a16="http://schemas.microsoft.com/office/drawing/2014/main" id="{BD1DBB1D-72B8-4F98-BA15-363EEF7C57C7}"/>
                  </a:ext>
                </a:extLst>
              </p:cNvPr>
              <p:cNvSpPr/>
              <p:nvPr/>
            </p:nvSpPr>
            <p:spPr>
              <a:xfrm>
                <a:off x="5301650" y="4675150"/>
                <a:ext cx="7875" cy="9975"/>
              </a:xfrm>
              <a:custGeom>
                <a:avLst/>
                <a:gdLst/>
                <a:ahLst/>
                <a:cxnLst/>
                <a:rect l="l" t="t" r="r" b="b"/>
                <a:pathLst>
                  <a:path w="315" h="399" extrusionOk="0">
                    <a:moveTo>
                      <a:pt x="314" y="210"/>
                    </a:moveTo>
                    <a:cubicBezTo>
                      <a:pt x="272" y="252"/>
                      <a:pt x="251" y="357"/>
                      <a:pt x="189" y="357"/>
                    </a:cubicBezTo>
                    <a:cubicBezTo>
                      <a:pt x="42" y="398"/>
                      <a:pt x="21" y="273"/>
                      <a:pt x="0" y="168"/>
                    </a:cubicBezTo>
                    <a:cubicBezTo>
                      <a:pt x="0" y="85"/>
                      <a:pt x="63" y="1"/>
                      <a:pt x="168" y="1"/>
                    </a:cubicBezTo>
                    <a:cubicBezTo>
                      <a:pt x="251" y="22"/>
                      <a:pt x="293" y="85"/>
                      <a:pt x="314" y="210"/>
                    </a:cubicBezTo>
                    <a:close/>
                  </a:path>
                </a:pathLst>
              </a:custGeom>
              <a:solidFill>
                <a:schemeClr val="lt2">
                  <a:alpha val="339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7398;p47">
                <a:extLst>
                  <a:ext uri="{FF2B5EF4-FFF2-40B4-BE49-F238E27FC236}">
                    <a16:creationId xmlns="" xmlns:a16="http://schemas.microsoft.com/office/drawing/2014/main" id="{35E3B150-E87E-451E-A0FB-116A8F01277B}"/>
                  </a:ext>
                </a:extLst>
              </p:cNvPr>
              <p:cNvSpPr/>
              <p:nvPr/>
            </p:nvSpPr>
            <p:spPr>
              <a:xfrm>
                <a:off x="5360225" y="4679350"/>
                <a:ext cx="5775" cy="5250"/>
              </a:xfrm>
              <a:custGeom>
                <a:avLst/>
                <a:gdLst/>
                <a:ahLst/>
                <a:cxnLst/>
                <a:rect l="l" t="t" r="r" b="b"/>
                <a:pathLst>
                  <a:path w="231" h="210" extrusionOk="0">
                    <a:moveTo>
                      <a:pt x="231" y="63"/>
                    </a:moveTo>
                    <a:cubicBezTo>
                      <a:pt x="210" y="105"/>
                      <a:pt x="189" y="168"/>
                      <a:pt x="168" y="209"/>
                    </a:cubicBezTo>
                    <a:cubicBezTo>
                      <a:pt x="105" y="189"/>
                      <a:pt x="42" y="189"/>
                      <a:pt x="22" y="147"/>
                    </a:cubicBezTo>
                    <a:cubicBezTo>
                      <a:pt x="1" y="105"/>
                      <a:pt x="63" y="42"/>
                      <a:pt x="84" y="0"/>
                    </a:cubicBezTo>
                    <a:close/>
                  </a:path>
                </a:pathLst>
              </a:custGeom>
              <a:solidFill>
                <a:schemeClr val="lt2">
                  <a:alpha val="339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7399;p47">
                <a:extLst>
                  <a:ext uri="{FF2B5EF4-FFF2-40B4-BE49-F238E27FC236}">
                    <a16:creationId xmlns="" xmlns:a16="http://schemas.microsoft.com/office/drawing/2014/main" id="{70862FCE-6E33-430E-9AB7-B991F89EA01C}"/>
                  </a:ext>
                </a:extLst>
              </p:cNvPr>
              <p:cNvSpPr/>
              <p:nvPr/>
            </p:nvSpPr>
            <p:spPr>
              <a:xfrm>
                <a:off x="4611175" y="4651100"/>
                <a:ext cx="50225" cy="32975"/>
              </a:xfrm>
              <a:custGeom>
                <a:avLst/>
                <a:gdLst/>
                <a:ahLst/>
                <a:cxnLst/>
                <a:rect l="l" t="t" r="r" b="b"/>
                <a:pathLst>
                  <a:path w="2009" h="1319" extrusionOk="0">
                    <a:moveTo>
                      <a:pt x="105" y="0"/>
                    </a:moveTo>
                    <a:lnTo>
                      <a:pt x="837" y="0"/>
                    </a:lnTo>
                    <a:cubicBezTo>
                      <a:pt x="816" y="398"/>
                      <a:pt x="942" y="691"/>
                      <a:pt x="1402" y="691"/>
                    </a:cubicBezTo>
                    <a:cubicBezTo>
                      <a:pt x="1527" y="691"/>
                      <a:pt x="1632" y="712"/>
                      <a:pt x="1758" y="754"/>
                    </a:cubicBezTo>
                    <a:cubicBezTo>
                      <a:pt x="1883" y="795"/>
                      <a:pt x="2009" y="900"/>
                      <a:pt x="1967" y="1067"/>
                    </a:cubicBezTo>
                    <a:cubicBezTo>
                      <a:pt x="1925" y="1214"/>
                      <a:pt x="1799" y="1214"/>
                      <a:pt x="1695" y="1235"/>
                    </a:cubicBezTo>
                    <a:cubicBezTo>
                      <a:pt x="1109" y="1319"/>
                      <a:pt x="691" y="942"/>
                      <a:pt x="230" y="733"/>
                    </a:cubicBezTo>
                    <a:cubicBezTo>
                      <a:pt x="0" y="649"/>
                      <a:pt x="146" y="251"/>
                      <a:pt x="105" y="0"/>
                    </a:cubicBezTo>
                    <a:close/>
                  </a:path>
                </a:pathLst>
              </a:custGeom>
              <a:solidFill>
                <a:schemeClr val="lt2">
                  <a:alpha val="339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7400;p47">
                <a:extLst>
                  <a:ext uri="{FF2B5EF4-FFF2-40B4-BE49-F238E27FC236}">
                    <a16:creationId xmlns="" xmlns:a16="http://schemas.microsoft.com/office/drawing/2014/main" id="{8DB53FA5-DACC-46AF-9040-B1D0B554BE23}"/>
                  </a:ext>
                </a:extLst>
              </p:cNvPr>
              <p:cNvSpPr/>
              <p:nvPr/>
            </p:nvSpPr>
            <p:spPr>
              <a:xfrm>
                <a:off x="4476200" y="4645875"/>
                <a:ext cx="35600" cy="15175"/>
              </a:xfrm>
              <a:custGeom>
                <a:avLst/>
                <a:gdLst/>
                <a:ahLst/>
                <a:cxnLst/>
                <a:rect l="l" t="t" r="r" b="b"/>
                <a:pathLst>
                  <a:path w="1424" h="607" extrusionOk="0">
                    <a:moveTo>
                      <a:pt x="1" y="377"/>
                    </a:moveTo>
                    <a:cubicBezTo>
                      <a:pt x="1" y="168"/>
                      <a:pt x="189" y="0"/>
                      <a:pt x="398" y="42"/>
                    </a:cubicBezTo>
                    <a:lnTo>
                      <a:pt x="1424" y="42"/>
                    </a:lnTo>
                    <a:cubicBezTo>
                      <a:pt x="1068" y="607"/>
                      <a:pt x="545" y="523"/>
                      <a:pt x="1" y="377"/>
                    </a:cubicBezTo>
                    <a:close/>
                  </a:path>
                </a:pathLst>
              </a:custGeom>
              <a:solidFill>
                <a:schemeClr val="lt2">
                  <a:alpha val="339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7401;p47">
                <a:extLst>
                  <a:ext uri="{FF2B5EF4-FFF2-40B4-BE49-F238E27FC236}">
                    <a16:creationId xmlns="" xmlns:a16="http://schemas.microsoft.com/office/drawing/2014/main" id="{1D753AC8-E38E-4A41-B39B-91297DF797A7}"/>
                  </a:ext>
                </a:extLst>
              </p:cNvPr>
              <p:cNvSpPr/>
              <p:nvPr/>
            </p:nvSpPr>
            <p:spPr>
              <a:xfrm>
                <a:off x="4454750" y="4717525"/>
                <a:ext cx="16775" cy="17300"/>
              </a:xfrm>
              <a:custGeom>
                <a:avLst/>
                <a:gdLst/>
                <a:ahLst/>
                <a:cxnLst/>
                <a:rect l="l" t="t" r="r" b="b"/>
                <a:pathLst>
                  <a:path w="671" h="692" extrusionOk="0">
                    <a:moveTo>
                      <a:pt x="336" y="670"/>
                    </a:moveTo>
                    <a:cubicBezTo>
                      <a:pt x="126" y="649"/>
                      <a:pt x="1" y="461"/>
                      <a:pt x="22" y="273"/>
                    </a:cubicBezTo>
                    <a:cubicBezTo>
                      <a:pt x="1" y="126"/>
                      <a:pt x="147" y="1"/>
                      <a:pt x="294" y="43"/>
                    </a:cubicBezTo>
                    <a:cubicBezTo>
                      <a:pt x="503" y="43"/>
                      <a:pt x="670" y="231"/>
                      <a:pt x="649" y="440"/>
                    </a:cubicBezTo>
                    <a:cubicBezTo>
                      <a:pt x="670" y="607"/>
                      <a:pt x="545" y="691"/>
                      <a:pt x="336" y="670"/>
                    </a:cubicBezTo>
                    <a:close/>
                  </a:path>
                </a:pathLst>
              </a:custGeom>
              <a:solidFill>
                <a:schemeClr val="lt2">
                  <a:alpha val="339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7402;p47">
                <a:extLst>
                  <a:ext uri="{FF2B5EF4-FFF2-40B4-BE49-F238E27FC236}">
                    <a16:creationId xmlns="" xmlns:a16="http://schemas.microsoft.com/office/drawing/2014/main" id="{09C73B1D-4187-42C7-809D-AC19B358E8BB}"/>
                  </a:ext>
                </a:extLst>
              </p:cNvPr>
              <p:cNvSpPr/>
              <p:nvPr/>
            </p:nvSpPr>
            <p:spPr>
              <a:xfrm>
                <a:off x="4406100" y="4660500"/>
                <a:ext cx="12075" cy="13125"/>
              </a:xfrm>
              <a:custGeom>
                <a:avLst/>
                <a:gdLst/>
                <a:ahLst/>
                <a:cxnLst/>
                <a:rect l="l" t="t" r="r" b="b"/>
                <a:pathLst>
                  <a:path w="483" h="525" extrusionOk="0">
                    <a:moveTo>
                      <a:pt x="461" y="210"/>
                    </a:moveTo>
                    <a:cubicBezTo>
                      <a:pt x="482" y="336"/>
                      <a:pt x="440" y="440"/>
                      <a:pt x="315" y="461"/>
                    </a:cubicBezTo>
                    <a:cubicBezTo>
                      <a:pt x="147" y="524"/>
                      <a:pt x="1" y="399"/>
                      <a:pt x="22" y="252"/>
                    </a:cubicBezTo>
                    <a:cubicBezTo>
                      <a:pt x="1" y="127"/>
                      <a:pt x="106" y="22"/>
                      <a:pt x="231" y="22"/>
                    </a:cubicBezTo>
                    <a:cubicBezTo>
                      <a:pt x="336" y="1"/>
                      <a:pt x="461" y="85"/>
                      <a:pt x="461" y="210"/>
                    </a:cubicBezTo>
                    <a:close/>
                  </a:path>
                </a:pathLst>
              </a:custGeom>
              <a:solidFill>
                <a:schemeClr val="lt2">
                  <a:alpha val="339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7403;p47">
                <a:extLst>
                  <a:ext uri="{FF2B5EF4-FFF2-40B4-BE49-F238E27FC236}">
                    <a16:creationId xmlns="" xmlns:a16="http://schemas.microsoft.com/office/drawing/2014/main" id="{8F184518-1E8E-41F5-90EA-77CBBAEE90C3}"/>
                  </a:ext>
                </a:extLst>
              </p:cNvPr>
              <p:cNvSpPr/>
              <p:nvPr/>
            </p:nvSpPr>
            <p:spPr>
              <a:xfrm>
                <a:off x="4832950" y="4741075"/>
                <a:ext cx="5250" cy="5775"/>
              </a:xfrm>
              <a:custGeom>
                <a:avLst/>
                <a:gdLst/>
                <a:ahLst/>
                <a:cxnLst/>
                <a:rect l="l" t="t" r="r" b="b"/>
                <a:pathLst>
                  <a:path w="210" h="231" extrusionOk="0">
                    <a:moveTo>
                      <a:pt x="210" y="84"/>
                    </a:moveTo>
                    <a:cubicBezTo>
                      <a:pt x="189" y="126"/>
                      <a:pt x="189" y="209"/>
                      <a:pt x="147" y="209"/>
                    </a:cubicBezTo>
                    <a:cubicBezTo>
                      <a:pt x="105" y="230"/>
                      <a:pt x="42" y="189"/>
                      <a:pt x="1" y="168"/>
                    </a:cubicBezTo>
                    <a:cubicBezTo>
                      <a:pt x="22" y="105"/>
                      <a:pt x="42" y="42"/>
                      <a:pt x="63" y="21"/>
                    </a:cubicBezTo>
                    <a:cubicBezTo>
                      <a:pt x="105" y="0"/>
                      <a:pt x="168" y="63"/>
                      <a:pt x="210" y="84"/>
                    </a:cubicBezTo>
                    <a:close/>
                  </a:path>
                </a:pathLst>
              </a:custGeom>
              <a:solidFill>
                <a:schemeClr val="lt2">
                  <a:alpha val="339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7404;p47">
                <a:extLst>
                  <a:ext uri="{FF2B5EF4-FFF2-40B4-BE49-F238E27FC236}">
                    <a16:creationId xmlns="" xmlns:a16="http://schemas.microsoft.com/office/drawing/2014/main" id="{C61F9000-AFFE-4751-AEB5-24B3F76BC028}"/>
                  </a:ext>
                </a:extLst>
              </p:cNvPr>
              <p:cNvSpPr/>
              <p:nvPr/>
            </p:nvSpPr>
            <p:spPr>
              <a:xfrm>
                <a:off x="4753450" y="4670450"/>
                <a:ext cx="5250" cy="5250"/>
              </a:xfrm>
              <a:custGeom>
                <a:avLst/>
                <a:gdLst/>
                <a:ahLst/>
                <a:cxnLst/>
                <a:rect l="l" t="t" r="r" b="b"/>
                <a:pathLst>
                  <a:path w="210" h="210" extrusionOk="0">
                    <a:moveTo>
                      <a:pt x="209" y="63"/>
                    </a:moveTo>
                    <a:cubicBezTo>
                      <a:pt x="189" y="105"/>
                      <a:pt x="168" y="189"/>
                      <a:pt x="126" y="210"/>
                    </a:cubicBezTo>
                    <a:cubicBezTo>
                      <a:pt x="105" y="210"/>
                      <a:pt x="42" y="168"/>
                      <a:pt x="0" y="147"/>
                    </a:cubicBezTo>
                    <a:cubicBezTo>
                      <a:pt x="21" y="105"/>
                      <a:pt x="21" y="21"/>
                      <a:pt x="63" y="1"/>
                    </a:cubicBezTo>
                    <a:cubicBezTo>
                      <a:pt x="105" y="1"/>
                      <a:pt x="147" y="42"/>
                      <a:pt x="209" y="63"/>
                    </a:cubicBezTo>
                    <a:close/>
                  </a:path>
                </a:pathLst>
              </a:custGeom>
              <a:solidFill>
                <a:schemeClr val="lt2">
                  <a:alpha val="339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7405;p47">
                <a:extLst>
                  <a:ext uri="{FF2B5EF4-FFF2-40B4-BE49-F238E27FC236}">
                    <a16:creationId xmlns="" xmlns:a16="http://schemas.microsoft.com/office/drawing/2014/main" id="{E0946120-72CD-4DC9-94E9-318EC710CE69}"/>
                  </a:ext>
                </a:extLst>
              </p:cNvPr>
              <p:cNvSpPr/>
              <p:nvPr/>
            </p:nvSpPr>
            <p:spPr>
              <a:xfrm>
                <a:off x="4300975" y="4696075"/>
                <a:ext cx="10475" cy="7350"/>
              </a:xfrm>
              <a:custGeom>
                <a:avLst/>
                <a:gdLst/>
                <a:ahLst/>
                <a:cxnLst/>
                <a:rect l="l" t="t" r="r" b="b"/>
                <a:pathLst>
                  <a:path w="419" h="294" extrusionOk="0">
                    <a:moveTo>
                      <a:pt x="189" y="294"/>
                    </a:moveTo>
                    <a:cubicBezTo>
                      <a:pt x="63" y="273"/>
                      <a:pt x="0" y="231"/>
                      <a:pt x="21" y="147"/>
                    </a:cubicBezTo>
                    <a:cubicBezTo>
                      <a:pt x="21" y="43"/>
                      <a:pt x="105" y="1"/>
                      <a:pt x="189" y="1"/>
                    </a:cubicBezTo>
                    <a:cubicBezTo>
                      <a:pt x="314" y="1"/>
                      <a:pt x="419" y="64"/>
                      <a:pt x="356" y="210"/>
                    </a:cubicBezTo>
                    <a:cubicBezTo>
                      <a:pt x="356" y="252"/>
                      <a:pt x="230" y="294"/>
                      <a:pt x="189" y="294"/>
                    </a:cubicBezTo>
                    <a:close/>
                  </a:path>
                </a:pathLst>
              </a:custGeom>
              <a:solidFill>
                <a:schemeClr val="lt2">
                  <a:alpha val="339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9" name="CuadroTexto 98">
            <a:extLst>
              <a:ext uri="{FF2B5EF4-FFF2-40B4-BE49-F238E27FC236}">
                <a16:creationId xmlns="" xmlns:a16="http://schemas.microsoft.com/office/drawing/2014/main" id="{075D6ADB-8C7C-4728-A875-8884D9BF759A}"/>
              </a:ext>
            </a:extLst>
          </p:cNvPr>
          <p:cNvSpPr txBox="1"/>
          <p:nvPr/>
        </p:nvSpPr>
        <p:spPr>
          <a:xfrm>
            <a:off x="287922" y="2598239"/>
            <a:ext cx="3384377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sz="2000" b="1" dirty="0">
                <a:solidFill>
                  <a:srgbClr val="002060"/>
                </a:solidFill>
                <a:latin typeface="Colonna MT" panose="04020805060202030203" pitchFamily="82" charset="0"/>
              </a:rPr>
              <a:t>  </a:t>
            </a:r>
            <a:r>
              <a:rPr lang="es-MX" sz="3600" b="1" dirty="0" smtClean="0">
                <a:solidFill>
                  <a:srgbClr val="002060"/>
                </a:solidFill>
                <a:latin typeface="Colonna MT" panose="04020805060202030203" pitchFamily="82" charset="0"/>
              </a:rPr>
              <a:t>EVALUACIÓNES</a:t>
            </a:r>
          </a:p>
          <a:p>
            <a:pPr algn="ctr"/>
            <a:r>
              <a:rPr lang="es-MX" sz="3600" b="1" dirty="0" smtClean="0">
                <a:solidFill>
                  <a:srgbClr val="002060"/>
                </a:solidFill>
                <a:latin typeface="Colonna MT" panose="04020805060202030203" pitchFamily="82" charset="0"/>
              </a:rPr>
              <a:t>Y </a:t>
            </a:r>
          </a:p>
          <a:p>
            <a:pPr algn="ctr"/>
            <a:r>
              <a:rPr lang="es-MX" sz="3600" b="1" dirty="0" smtClean="0">
                <a:solidFill>
                  <a:srgbClr val="002060"/>
                </a:solidFill>
                <a:latin typeface="Colonna MT" panose="04020805060202030203" pitchFamily="82" charset="0"/>
              </a:rPr>
              <a:t>CLAUSURA</a:t>
            </a:r>
            <a:endParaRPr lang="es-PE" sz="2000" b="1" dirty="0">
              <a:solidFill>
                <a:srgbClr val="002060"/>
              </a:solidFill>
              <a:latin typeface="Colonna MT" panose="04020805060202030203" pitchFamily="82" charset="0"/>
            </a:endParaRPr>
          </a:p>
        </p:txBody>
      </p:sp>
      <p:pic>
        <p:nvPicPr>
          <p:cNvPr id="100" name="Imagen 99">
            <a:extLst>
              <a:ext uri="{FF2B5EF4-FFF2-40B4-BE49-F238E27FC236}">
                <a16:creationId xmlns="" xmlns:a16="http://schemas.microsoft.com/office/drawing/2014/main" id="{65D7944D-C854-4D3C-8CB6-FCF9B98FFCB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630" y="233743"/>
            <a:ext cx="1629510" cy="1720893"/>
          </a:xfrm>
          <a:prstGeom prst="rect">
            <a:avLst/>
          </a:prstGeom>
        </p:spPr>
      </p:pic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0149596"/>
              </p:ext>
            </p:extLst>
          </p:nvPr>
        </p:nvGraphicFramePr>
        <p:xfrm>
          <a:off x="4572000" y="259196"/>
          <a:ext cx="4464496" cy="9561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5348"/>
                <a:gridCol w="2079148"/>
              </a:tblGrid>
              <a:tr h="956161">
                <a:tc>
                  <a:txBody>
                    <a:bodyPr/>
                    <a:lstStyle/>
                    <a:p>
                      <a:pPr algn="ctr"/>
                      <a:r>
                        <a:rPr lang="es-PE" baseline="0" dirty="0" smtClean="0">
                          <a:solidFill>
                            <a:srgbClr val="C00000"/>
                          </a:solidFill>
                        </a:rPr>
                        <a:t>2da </a:t>
                      </a:r>
                    </a:p>
                    <a:p>
                      <a:r>
                        <a:rPr lang="es-PE" baseline="0" dirty="0" smtClean="0">
                          <a:solidFill>
                            <a:srgbClr val="C00000"/>
                          </a:solidFill>
                        </a:rPr>
                        <a:t>EVALUACIÓN PARCIAL</a:t>
                      </a:r>
                      <a:endParaRPr lang="es-PE" baseline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baseline="0" dirty="0" smtClean="0">
                          <a:solidFill>
                            <a:schemeClr val="tx1"/>
                          </a:solidFill>
                        </a:rPr>
                        <a:t>29 DE NOVIEMBRE</a:t>
                      </a:r>
                    </a:p>
                    <a:p>
                      <a:pPr algn="ctr"/>
                      <a:r>
                        <a:rPr lang="es-PE" baseline="0" dirty="0" smtClean="0">
                          <a:solidFill>
                            <a:schemeClr val="tx1"/>
                          </a:solidFill>
                        </a:rPr>
                        <a:t>AL</a:t>
                      </a:r>
                    </a:p>
                    <a:p>
                      <a:r>
                        <a:rPr lang="es-PE" baseline="0" dirty="0" smtClean="0">
                          <a:solidFill>
                            <a:schemeClr val="tx1"/>
                          </a:solidFill>
                        </a:rPr>
                        <a:t>03 DE DICIEMBRE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2" name="10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2888117"/>
              </p:ext>
            </p:extLst>
          </p:nvPr>
        </p:nvGraphicFramePr>
        <p:xfrm>
          <a:off x="4572000" y="1401082"/>
          <a:ext cx="4464496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5348"/>
                <a:gridCol w="2079148"/>
              </a:tblGrid>
              <a:tr h="1400709">
                <a:tc>
                  <a:txBody>
                    <a:bodyPr/>
                    <a:lstStyle/>
                    <a:p>
                      <a:pPr algn="ctr"/>
                      <a:r>
                        <a:rPr lang="es-PE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</a:p>
                    <a:p>
                      <a:endParaRPr lang="es-PE" baseline="0" dirty="0" smtClean="0">
                        <a:solidFill>
                          <a:srgbClr val="C00000"/>
                        </a:solidFill>
                      </a:endParaRPr>
                    </a:p>
                    <a:p>
                      <a:r>
                        <a:rPr lang="es-PE" baseline="0" dirty="0" smtClean="0">
                          <a:solidFill>
                            <a:srgbClr val="C00000"/>
                          </a:solidFill>
                        </a:rPr>
                        <a:t>EVALUACIÓN ANUAL</a:t>
                      </a:r>
                      <a:endParaRPr lang="es-PE" baseline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s-PE" baseline="0" dirty="0" smtClean="0">
                          <a:solidFill>
                            <a:schemeClr val="tx1"/>
                          </a:solidFill>
                        </a:rPr>
                        <a:t>13 DE DICIEMBRE</a:t>
                      </a:r>
                    </a:p>
                    <a:p>
                      <a:pPr algn="ctr"/>
                      <a:r>
                        <a:rPr lang="es-PE" baseline="0" dirty="0" smtClean="0">
                          <a:solidFill>
                            <a:schemeClr val="tx1"/>
                          </a:solidFill>
                        </a:rPr>
                        <a:t>AL</a:t>
                      </a:r>
                    </a:p>
                    <a:p>
                      <a:r>
                        <a:rPr lang="es-PE" baseline="0" dirty="0" smtClean="0">
                          <a:solidFill>
                            <a:schemeClr val="tx1"/>
                          </a:solidFill>
                        </a:rPr>
                        <a:t>17 DE DICIEMBRE</a:t>
                      </a:r>
                    </a:p>
                    <a:p>
                      <a:endParaRPr lang="es-PE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1380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b="1" baseline="0" dirty="0" smtClean="0">
                        <a:solidFill>
                          <a:srgbClr val="C0000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b="1" baseline="0" dirty="0" smtClean="0">
                        <a:solidFill>
                          <a:srgbClr val="C0000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b="1" baseline="0" dirty="0" smtClean="0">
                          <a:solidFill>
                            <a:srgbClr val="C00000"/>
                          </a:solidFill>
                        </a:rPr>
                        <a:t>EVALUACIÓN ANUAL</a:t>
                      </a:r>
                    </a:p>
                    <a:p>
                      <a:endParaRPr lang="es-PE" baseline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s-PE" b="1" baseline="0" dirty="0" smtClean="0">
                          <a:solidFill>
                            <a:schemeClr val="tx1"/>
                          </a:solidFill>
                        </a:rPr>
                        <a:t>20 DE DICIEMBRE</a:t>
                      </a:r>
                    </a:p>
                    <a:p>
                      <a:pPr algn="ctr"/>
                      <a:r>
                        <a:rPr lang="es-PE" b="1" baseline="0" dirty="0" smtClean="0">
                          <a:solidFill>
                            <a:schemeClr val="tx1"/>
                          </a:solidFill>
                        </a:rPr>
                        <a:t>AL</a:t>
                      </a:r>
                    </a:p>
                    <a:p>
                      <a:r>
                        <a:rPr lang="es-PE" b="1" baseline="0" dirty="0" smtClean="0">
                          <a:solidFill>
                            <a:schemeClr val="tx1"/>
                          </a:solidFill>
                        </a:rPr>
                        <a:t>22 DE DICIEMBRE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3" name="10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0934603"/>
              </p:ext>
            </p:extLst>
          </p:nvPr>
        </p:nvGraphicFramePr>
        <p:xfrm>
          <a:off x="4572000" y="6104840"/>
          <a:ext cx="4464496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5348"/>
                <a:gridCol w="2079148"/>
              </a:tblGrid>
              <a:tr h="511729">
                <a:tc>
                  <a:txBody>
                    <a:bodyPr/>
                    <a:lstStyle/>
                    <a:p>
                      <a:pPr algn="ctr"/>
                      <a:endParaRPr lang="es-PE" baseline="0" dirty="0" smtClean="0">
                        <a:solidFill>
                          <a:srgbClr val="C00000"/>
                        </a:solidFill>
                      </a:endParaRPr>
                    </a:p>
                    <a:p>
                      <a:pPr algn="ctr"/>
                      <a:r>
                        <a:rPr lang="es-PE" baseline="0" dirty="0" smtClean="0">
                          <a:solidFill>
                            <a:srgbClr val="C00000"/>
                          </a:solidFill>
                        </a:rPr>
                        <a:t>CLAUSURA</a:t>
                      </a:r>
                      <a:endParaRPr lang="es-PE" baseline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es-PE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s-PE" baseline="0" dirty="0" smtClean="0">
                          <a:solidFill>
                            <a:srgbClr val="7030A0"/>
                          </a:solidFill>
                        </a:rPr>
                        <a:t>30 DE DICIEMBRE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</a:tr>
            </a:tbl>
          </a:graphicData>
        </a:graphic>
      </p:graphicFrame>
      <p:graphicFrame>
        <p:nvGraphicFramePr>
          <p:cNvPr id="104" name="10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659363"/>
              </p:ext>
            </p:extLst>
          </p:nvPr>
        </p:nvGraphicFramePr>
        <p:xfrm>
          <a:off x="4572000" y="4942167"/>
          <a:ext cx="4464496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5348"/>
                <a:gridCol w="2079148"/>
              </a:tblGrid>
              <a:tr h="576063">
                <a:tc>
                  <a:txBody>
                    <a:bodyPr/>
                    <a:lstStyle/>
                    <a:p>
                      <a:pPr algn="ctr"/>
                      <a:r>
                        <a:rPr lang="es-PE" baseline="0" dirty="0" smtClean="0">
                          <a:solidFill>
                            <a:schemeClr val="bg1"/>
                          </a:solidFill>
                        </a:rPr>
                        <a:t>COMPARTIR POR NAVIDAD (VIRTUAL)</a:t>
                      </a:r>
                    </a:p>
                    <a:p>
                      <a:pPr algn="ctr"/>
                      <a:r>
                        <a:rPr lang="es-PE" sz="1800" baseline="0" dirty="0" smtClean="0">
                          <a:solidFill>
                            <a:schemeClr val="bg1"/>
                          </a:solidFill>
                        </a:rPr>
                        <a:t>CHOCOLATADA Y PANETÓN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baseline="0" dirty="0" smtClean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s-PE" baseline="0" dirty="0" smtClean="0">
                          <a:solidFill>
                            <a:schemeClr val="bg1"/>
                          </a:solidFill>
                        </a:rPr>
                        <a:t>22 DE DICIEMBRE</a:t>
                      </a:r>
                    </a:p>
                    <a:p>
                      <a:r>
                        <a:rPr lang="es-PE" baseline="0" dirty="0" smtClean="0">
                          <a:solidFill>
                            <a:schemeClr val="bg1"/>
                          </a:solidFill>
                        </a:rPr>
                        <a:t>        3:30 </a:t>
                      </a:r>
                      <a:r>
                        <a:rPr lang="es-PE" baseline="0" dirty="0" err="1" smtClean="0">
                          <a:solidFill>
                            <a:schemeClr val="bg1"/>
                          </a:solidFill>
                        </a:rPr>
                        <a:t>p.m</a:t>
                      </a:r>
                      <a:endParaRPr lang="es-PE" baseline="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5" name="10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6319611"/>
              </p:ext>
            </p:extLst>
          </p:nvPr>
        </p:nvGraphicFramePr>
        <p:xfrm>
          <a:off x="4572000" y="4256549"/>
          <a:ext cx="4464496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5348"/>
                <a:gridCol w="2079148"/>
              </a:tblGrid>
              <a:tr h="576063">
                <a:tc>
                  <a:txBody>
                    <a:bodyPr/>
                    <a:lstStyle/>
                    <a:p>
                      <a:pPr algn="ctr"/>
                      <a:r>
                        <a:rPr lang="es-PE" baseline="0" dirty="0" smtClean="0">
                          <a:solidFill>
                            <a:srgbClr val="C00000"/>
                          </a:solidFill>
                        </a:rPr>
                        <a:t>2da</a:t>
                      </a:r>
                    </a:p>
                    <a:p>
                      <a:pPr algn="ctr"/>
                      <a:r>
                        <a:rPr lang="es-PE" baseline="0" dirty="0" smtClean="0">
                          <a:solidFill>
                            <a:srgbClr val="C00000"/>
                          </a:solidFill>
                        </a:rPr>
                        <a:t>ESCUELA DE PADRES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baseline="0" dirty="0" smtClean="0">
                          <a:solidFill>
                            <a:schemeClr val="tx1"/>
                          </a:solidFill>
                        </a:rPr>
                        <a:t>NOVIEMBRE O DICIEMBRE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5386442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Rectángulo 124">
            <a:extLst>
              <a:ext uri="{FF2B5EF4-FFF2-40B4-BE49-F238E27FC236}">
                <a16:creationId xmlns="" xmlns:a16="http://schemas.microsoft.com/office/drawing/2014/main" id="{4B573CA9-FACD-4050-8DF0-B4B9C79ACA5C}"/>
              </a:ext>
            </a:extLst>
          </p:cNvPr>
          <p:cNvSpPr/>
          <p:nvPr/>
        </p:nvSpPr>
        <p:spPr>
          <a:xfrm>
            <a:off x="4695737" y="146807"/>
            <a:ext cx="4326621" cy="6572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marR="88900" lvl="0" indent="-342900" algn="just"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s-ES" sz="180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Tener los cuadernos al día de todos los cursos, ya que en una fecha programada para fin de III bimestre o fin del IV bimestre, se le solicitará que el padre lleve el cuaderno en forma física y dejar en el colegio con el profesor o profesora del curso para su revisión final. Dicha entrega será bajo un cronograma y respetando los protocolos de seguridad.</a:t>
            </a:r>
            <a:endParaRPr lang="es-PE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3" name="Rectángulo 52">
            <a:extLst>
              <a:ext uri="{FF2B5EF4-FFF2-40B4-BE49-F238E27FC236}">
                <a16:creationId xmlns="" xmlns:a16="http://schemas.microsoft.com/office/drawing/2014/main" id="{0196D48F-3E39-4A08-ACCD-77A258542F27}"/>
              </a:ext>
            </a:extLst>
          </p:cNvPr>
          <p:cNvSpPr/>
          <p:nvPr/>
        </p:nvSpPr>
        <p:spPr>
          <a:xfrm>
            <a:off x="204483" y="121674"/>
            <a:ext cx="4326621" cy="6572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191" name="Grupo 190">
            <a:extLst>
              <a:ext uri="{FF2B5EF4-FFF2-40B4-BE49-F238E27FC236}">
                <a16:creationId xmlns="" xmlns:a16="http://schemas.microsoft.com/office/drawing/2014/main" id="{517BF84E-8A49-4575-824D-7A579AF7F510}"/>
              </a:ext>
            </a:extLst>
          </p:cNvPr>
          <p:cNvGrpSpPr/>
          <p:nvPr/>
        </p:nvGrpSpPr>
        <p:grpSpPr>
          <a:xfrm>
            <a:off x="4462941" y="146807"/>
            <a:ext cx="453532" cy="6356760"/>
            <a:chOff x="5950588" y="146807"/>
            <a:chExt cx="604709" cy="6356760"/>
          </a:xfrm>
        </p:grpSpPr>
        <p:grpSp>
          <p:nvGrpSpPr>
            <p:cNvPr id="138" name="Grupo 137">
              <a:extLst>
                <a:ext uri="{FF2B5EF4-FFF2-40B4-BE49-F238E27FC236}">
                  <a16:creationId xmlns="" xmlns:a16="http://schemas.microsoft.com/office/drawing/2014/main" id="{FEB583B6-5A2A-4872-BF7B-8C67DE83AD40}"/>
                </a:ext>
              </a:extLst>
            </p:cNvPr>
            <p:cNvGrpSpPr/>
            <p:nvPr/>
          </p:nvGrpSpPr>
          <p:grpSpPr>
            <a:xfrm>
              <a:off x="5966669" y="146807"/>
              <a:ext cx="588628" cy="511729"/>
              <a:chOff x="637563" y="637563"/>
              <a:chExt cx="588628" cy="511729"/>
            </a:xfrm>
          </p:grpSpPr>
          <p:sp>
            <p:nvSpPr>
              <p:cNvPr id="134" name="Rectángulo 133">
                <a:extLst>
                  <a:ext uri="{FF2B5EF4-FFF2-40B4-BE49-F238E27FC236}">
                    <a16:creationId xmlns="" xmlns:a16="http://schemas.microsoft.com/office/drawing/2014/main" id="{B2501CB8-7D93-4A34-BCDE-DBDA345C0A1D}"/>
                  </a:ext>
                </a:extLst>
              </p:cNvPr>
              <p:cNvSpPr/>
              <p:nvPr/>
            </p:nvSpPr>
            <p:spPr>
              <a:xfrm>
                <a:off x="637563" y="830510"/>
                <a:ext cx="234892" cy="23489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5" name="Rectángulo 134">
                <a:extLst>
                  <a:ext uri="{FF2B5EF4-FFF2-40B4-BE49-F238E27FC236}">
                    <a16:creationId xmlns="" xmlns:a16="http://schemas.microsoft.com/office/drawing/2014/main" id="{5F38A7A9-8F4E-4462-AEA1-DFDB90595903}"/>
                  </a:ext>
                </a:extLst>
              </p:cNvPr>
              <p:cNvSpPr/>
              <p:nvPr/>
            </p:nvSpPr>
            <p:spPr>
              <a:xfrm>
                <a:off x="991299" y="830510"/>
                <a:ext cx="234892" cy="23489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6" name="Arco de bloque 135">
                <a:extLst>
                  <a:ext uri="{FF2B5EF4-FFF2-40B4-BE49-F238E27FC236}">
                    <a16:creationId xmlns="" xmlns:a16="http://schemas.microsoft.com/office/drawing/2014/main" id="{087DFEFB-D651-4D94-A53B-EBFDDD3F2584}"/>
                  </a:ext>
                </a:extLst>
              </p:cNvPr>
              <p:cNvSpPr/>
              <p:nvPr/>
            </p:nvSpPr>
            <p:spPr>
              <a:xfrm>
                <a:off x="704674" y="637563"/>
                <a:ext cx="461395" cy="511729"/>
              </a:xfrm>
              <a:prstGeom prst="blockArc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3" name="Grupo 142">
              <a:extLst>
                <a:ext uri="{FF2B5EF4-FFF2-40B4-BE49-F238E27FC236}">
                  <a16:creationId xmlns="" xmlns:a16="http://schemas.microsoft.com/office/drawing/2014/main" id="{D8F2E371-86E2-4A40-9128-6CB541D34B0C}"/>
                </a:ext>
              </a:extLst>
            </p:cNvPr>
            <p:cNvGrpSpPr/>
            <p:nvPr/>
          </p:nvGrpSpPr>
          <p:grpSpPr>
            <a:xfrm>
              <a:off x="5966669" y="658536"/>
              <a:ext cx="588628" cy="511729"/>
              <a:chOff x="637563" y="637563"/>
              <a:chExt cx="588628" cy="511729"/>
            </a:xfrm>
          </p:grpSpPr>
          <p:sp>
            <p:nvSpPr>
              <p:cNvPr id="144" name="Rectángulo 143">
                <a:extLst>
                  <a:ext uri="{FF2B5EF4-FFF2-40B4-BE49-F238E27FC236}">
                    <a16:creationId xmlns="" xmlns:a16="http://schemas.microsoft.com/office/drawing/2014/main" id="{EC0EA08E-D30F-4074-B18D-AFE6C073C6B7}"/>
                  </a:ext>
                </a:extLst>
              </p:cNvPr>
              <p:cNvSpPr/>
              <p:nvPr/>
            </p:nvSpPr>
            <p:spPr>
              <a:xfrm>
                <a:off x="637563" y="830510"/>
                <a:ext cx="234892" cy="23489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45" name="Rectángulo 144">
                <a:extLst>
                  <a:ext uri="{FF2B5EF4-FFF2-40B4-BE49-F238E27FC236}">
                    <a16:creationId xmlns="" xmlns:a16="http://schemas.microsoft.com/office/drawing/2014/main" id="{043B0DC5-A1C5-4D15-9D86-97495076EDE0}"/>
                  </a:ext>
                </a:extLst>
              </p:cNvPr>
              <p:cNvSpPr/>
              <p:nvPr/>
            </p:nvSpPr>
            <p:spPr>
              <a:xfrm>
                <a:off x="991299" y="830510"/>
                <a:ext cx="234892" cy="23489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46" name="Arco de bloque 145">
                <a:extLst>
                  <a:ext uri="{FF2B5EF4-FFF2-40B4-BE49-F238E27FC236}">
                    <a16:creationId xmlns="" xmlns:a16="http://schemas.microsoft.com/office/drawing/2014/main" id="{08BCF170-6743-4010-8C25-FE29C76FF71C}"/>
                  </a:ext>
                </a:extLst>
              </p:cNvPr>
              <p:cNvSpPr/>
              <p:nvPr/>
            </p:nvSpPr>
            <p:spPr>
              <a:xfrm>
                <a:off x="704674" y="637563"/>
                <a:ext cx="461395" cy="511729"/>
              </a:xfrm>
              <a:prstGeom prst="blockArc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7" name="Grupo 146">
              <a:extLst>
                <a:ext uri="{FF2B5EF4-FFF2-40B4-BE49-F238E27FC236}">
                  <a16:creationId xmlns="" xmlns:a16="http://schemas.microsoft.com/office/drawing/2014/main" id="{3A22D1E9-DFDF-4F12-9410-6F42A291D0FA}"/>
                </a:ext>
              </a:extLst>
            </p:cNvPr>
            <p:cNvGrpSpPr/>
            <p:nvPr/>
          </p:nvGrpSpPr>
          <p:grpSpPr>
            <a:xfrm>
              <a:off x="5966669" y="1191237"/>
              <a:ext cx="588628" cy="511729"/>
              <a:chOff x="637563" y="637563"/>
              <a:chExt cx="588628" cy="511729"/>
            </a:xfrm>
          </p:grpSpPr>
          <p:sp>
            <p:nvSpPr>
              <p:cNvPr id="148" name="Rectángulo 147">
                <a:extLst>
                  <a:ext uri="{FF2B5EF4-FFF2-40B4-BE49-F238E27FC236}">
                    <a16:creationId xmlns="" xmlns:a16="http://schemas.microsoft.com/office/drawing/2014/main" id="{BFA8272A-FC72-4249-826F-ABBC9314BDB7}"/>
                  </a:ext>
                </a:extLst>
              </p:cNvPr>
              <p:cNvSpPr/>
              <p:nvPr/>
            </p:nvSpPr>
            <p:spPr>
              <a:xfrm>
                <a:off x="637563" y="830510"/>
                <a:ext cx="234892" cy="23489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49" name="Rectángulo 148">
                <a:extLst>
                  <a:ext uri="{FF2B5EF4-FFF2-40B4-BE49-F238E27FC236}">
                    <a16:creationId xmlns="" xmlns:a16="http://schemas.microsoft.com/office/drawing/2014/main" id="{271FAA06-5EB7-4EA3-89BC-F6CBBA4E64DB}"/>
                  </a:ext>
                </a:extLst>
              </p:cNvPr>
              <p:cNvSpPr/>
              <p:nvPr/>
            </p:nvSpPr>
            <p:spPr>
              <a:xfrm>
                <a:off x="991299" y="830510"/>
                <a:ext cx="234892" cy="23489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50" name="Arco de bloque 149">
                <a:extLst>
                  <a:ext uri="{FF2B5EF4-FFF2-40B4-BE49-F238E27FC236}">
                    <a16:creationId xmlns="" xmlns:a16="http://schemas.microsoft.com/office/drawing/2014/main" id="{1DC625C5-EDD2-4702-B839-A703C0CA14EB}"/>
                  </a:ext>
                </a:extLst>
              </p:cNvPr>
              <p:cNvSpPr/>
              <p:nvPr/>
            </p:nvSpPr>
            <p:spPr>
              <a:xfrm>
                <a:off x="704674" y="637563"/>
                <a:ext cx="461395" cy="511729"/>
              </a:xfrm>
              <a:prstGeom prst="blockArc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1" name="Grupo 150">
              <a:extLst>
                <a:ext uri="{FF2B5EF4-FFF2-40B4-BE49-F238E27FC236}">
                  <a16:creationId xmlns="" xmlns:a16="http://schemas.microsoft.com/office/drawing/2014/main" id="{8AE8D5C1-3FA9-42B9-BF8C-D77B67A1357B}"/>
                </a:ext>
              </a:extLst>
            </p:cNvPr>
            <p:cNvGrpSpPr/>
            <p:nvPr/>
          </p:nvGrpSpPr>
          <p:grpSpPr>
            <a:xfrm>
              <a:off x="5966669" y="1698772"/>
              <a:ext cx="588628" cy="511729"/>
              <a:chOff x="637563" y="637563"/>
              <a:chExt cx="588628" cy="511729"/>
            </a:xfrm>
          </p:grpSpPr>
          <p:sp>
            <p:nvSpPr>
              <p:cNvPr id="152" name="Rectángulo 151">
                <a:extLst>
                  <a:ext uri="{FF2B5EF4-FFF2-40B4-BE49-F238E27FC236}">
                    <a16:creationId xmlns="" xmlns:a16="http://schemas.microsoft.com/office/drawing/2014/main" id="{985B8D1C-B232-4DB3-8B32-95F013588F10}"/>
                  </a:ext>
                </a:extLst>
              </p:cNvPr>
              <p:cNvSpPr/>
              <p:nvPr/>
            </p:nvSpPr>
            <p:spPr>
              <a:xfrm>
                <a:off x="637563" y="830510"/>
                <a:ext cx="234892" cy="23489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53" name="Rectángulo 152">
                <a:extLst>
                  <a:ext uri="{FF2B5EF4-FFF2-40B4-BE49-F238E27FC236}">
                    <a16:creationId xmlns="" xmlns:a16="http://schemas.microsoft.com/office/drawing/2014/main" id="{1D501F01-C027-47E6-85DF-3E4E625716D8}"/>
                  </a:ext>
                </a:extLst>
              </p:cNvPr>
              <p:cNvSpPr/>
              <p:nvPr/>
            </p:nvSpPr>
            <p:spPr>
              <a:xfrm>
                <a:off x="991299" y="830510"/>
                <a:ext cx="234892" cy="23489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54" name="Arco de bloque 153">
                <a:extLst>
                  <a:ext uri="{FF2B5EF4-FFF2-40B4-BE49-F238E27FC236}">
                    <a16:creationId xmlns="" xmlns:a16="http://schemas.microsoft.com/office/drawing/2014/main" id="{5FF26C0A-8D6D-4034-AB6A-B2AE5309CB58}"/>
                  </a:ext>
                </a:extLst>
              </p:cNvPr>
              <p:cNvSpPr/>
              <p:nvPr/>
            </p:nvSpPr>
            <p:spPr>
              <a:xfrm>
                <a:off x="704674" y="637563"/>
                <a:ext cx="461395" cy="511729"/>
              </a:xfrm>
              <a:prstGeom prst="blockArc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5" name="Grupo 154">
              <a:extLst>
                <a:ext uri="{FF2B5EF4-FFF2-40B4-BE49-F238E27FC236}">
                  <a16:creationId xmlns="" xmlns:a16="http://schemas.microsoft.com/office/drawing/2014/main" id="{91CC1CC3-F4F1-41A4-ACBC-2017C953B618}"/>
                </a:ext>
              </a:extLst>
            </p:cNvPr>
            <p:cNvGrpSpPr/>
            <p:nvPr/>
          </p:nvGrpSpPr>
          <p:grpSpPr>
            <a:xfrm>
              <a:off x="5966669" y="2210501"/>
              <a:ext cx="588628" cy="511729"/>
              <a:chOff x="637563" y="637563"/>
              <a:chExt cx="588628" cy="511729"/>
            </a:xfrm>
          </p:grpSpPr>
          <p:sp>
            <p:nvSpPr>
              <p:cNvPr id="156" name="Rectángulo 155">
                <a:extLst>
                  <a:ext uri="{FF2B5EF4-FFF2-40B4-BE49-F238E27FC236}">
                    <a16:creationId xmlns="" xmlns:a16="http://schemas.microsoft.com/office/drawing/2014/main" id="{29D177ED-31E0-409D-8C08-10FABC7E4EEB}"/>
                  </a:ext>
                </a:extLst>
              </p:cNvPr>
              <p:cNvSpPr/>
              <p:nvPr/>
            </p:nvSpPr>
            <p:spPr>
              <a:xfrm>
                <a:off x="637563" y="830510"/>
                <a:ext cx="234892" cy="23489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57" name="Rectángulo 156">
                <a:extLst>
                  <a:ext uri="{FF2B5EF4-FFF2-40B4-BE49-F238E27FC236}">
                    <a16:creationId xmlns="" xmlns:a16="http://schemas.microsoft.com/office/drawing/2014/main" id="{063D412E-D26A-446D-A43F-1A2CDB4FD9ED}"/>
                  </a:ext>
                </a:extLst>
              </p:cNvPr>
              <p:cNvSpPr/>
              <p:nvPr/>
            </p:nvSpPr>
            <p:spPr>
              <a:xfrm>
                <a:off x="991299" y="830510"/>
                <a:ext cx="234892" cy="23489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58" name="Arco de bloque 157">
                <a:extLst>
                  <a:ext uri="{FF2B5EF4-FFF2-40B4-BE49-F238E27FC236}">
                    <a16:creationId xmlns="" xmlns:a16="http://schemas.microsoft.com/office/drawing/2014/main" id="{FF6A030A-9D14-4131-A934-8E1F2BCC6779}"/>
                  </a:ext>
                </a:extLst>
              </p:cNvPr>
              <p:cNvSpPr/>
              <p:nvPr/>
            </p:nvSpPr>
            <p:spPr>
              <a:xfrm>
                <a:off x="704674" y="637563"/>
                <a:ext cx="461395" cy="511729"/>
              </a:xfrm>
              <a:prstGeom prst="blockArc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9" name="Grupo 158">
              <a:extLst>
                <a:ext uri="{FF2B5EF4-FFF2-40B4-BE49-F238E27FC236}">
                  <a16:creationId xmlns="" xmlns:a16="http://schemas.microsoft.com/office/drawing/2014/main" id="{7D6E37CF-1A92-4C70-B8FE-A6EEDB1681E8}"/>
                </a:ext>
              </a:extLst>
            </p:cNvPr>
            <p:cNvGrpSpPr/>
            <p:nvPr/>
          </p:nvGrpSpPr>
          <p:grpSpPr>
            <a:xfrm>
              <a:off x="5950588" y="2837578"/>
              <a:ext cx="588628" cy="511729"/>
              <a:chOff x="637563" y="637563"/>
              <a:chExt cx="588628" cy="511729"/>
            </a:xfrm>
          </p:grpSpPr>
          <p:sp>
            <p:nvSpPr>
              <p:cNvPr id="160" name="Rectángulo 159">
                <a:extLst>
                  <a:ext uri="{FF2B5EF4-FFF2-40B4-BE49-F238E27FC236}">
                    <a16:creationId xmlns="" xmlns:a16="http://schemas.microsoft.com/office/drawing/2014/main" id="{AB6DF280-E360-4264-B3C7-794E7A3074FF}"/>
                  </a:ext>
                </a:extLst>
              </p:cNvPr>
              <p:cNvSpPr/>
              <p:nvPr/>
            </p:nvSpPr>
            <p:spPr>
              <a:xfrm>
                <a:off x="637563" y="830510"/>
                <a:ext cx="234892" cy="23489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61" name="Rectángulo 160">
                <a:extLst>
                  <a:ext uri="{FF2B5EF4-FFF2-40B4-BE49-F238E27FC236}">
                    <a16:creationId xmlns="" xmlns:a16="http://schemas.microsoft.com/office/drawing/2014/main" id="{B52CB4BC-F7C7-458B-B50E-5B41FE9BAA5C}"/>
                  </a:ext>
                </a:extLst>
              </p:cNvPr>
              <p:cNvSpPr/>
              <p:nvPr/>
            </p:nvSpPr>
            <p:spPr>
              <a:xfrm>
                <a:off x="991299" y="830510"/>
                <a:ext cx="234892" cy="23489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62" name="Arco de bloque 161">
                <a:extLst>
                  <a:ext uri="{FF2B5EF4-FFF2-40B4-BE49-F238E27FC236}">
                    <a16:creationId xmlns="" xmlns:a16="http://schemas.microsoft.com/office/drawing/2014/main" id="{A20D6D73-51B5-459E-B1B3-1E56F3BE3492}"/>
                  </a:ext>
                </a:extLst>
              </p:cNvPr>
              <p:cNvSpPr/>
              <p:nvPr/>
            </p:nvSpPr>
            <p:spPr>
              <a:xfrm>
                <a:off x="704674" y="637563"/>
                <a:ext cx="461395" cy="511729"/>
              </a:xfrm>
              <a:prstGeom prst="blockArc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3" name="Grupo 162">
              <a:extLst>
                <a:ext uri="{FF2B5EF4-FFF2-40B4-BE49-F238E27FC236}">
                  <a16:creationId xmlns="" xmlns:a16="http://schemas.microsoft.com/office/drawing/2014/main" id="{B262CCBA-0CAB-4773-9A55-269E5C2F0E82}"/>
                </a:ext>
              </a:extLst>
            </p:cNvPr>
            <p:cNvGrpSpPr/>
            <p:nvPr/>
          </p:nvGrpSpPr>
          <p:grpSpPr>
            <a:xfrm>
              <a:off x="5950588" y="3349307"/>
              <a:ext cx="588628" cy="511729"/>
              <a:chOff x="637563" y="637563"/>
              <a:chExt cx="588628" cy="511729"/>
            </a:xfrm>
          </p:grpSpPr>
          <p:sp>
            <p:nvSpPr>
              <p:cNvPr id="164" name="Rectángulo 163">
                <a:extLst>
                  <a:ext uri="{FF2B5EF4-FFF2-40B4-BE49-F238E27FC236}">
                    <a16:creationId xmlns="" xmlns:a16="http://schemas.microsoft.com/office/drawing/2014/main" id="{27B53BC6-733B-4601-8A42-E94FEADC86F8}"/>
                  </a:ext>
                </a:extLst>
              </p:cNvPr>
              <p:cNvSpPr/>
              <p:nvPr/>
            </p:nvSpPr>
            <p:spPr>
              <a:xfrm>
                <a:off x="637563" y="830510"/>
                <a:ext cx="234892" cy="23489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65" name="Rectángulo 164">
                <a:extLst>
                  <a:ext uri="{FF2B5EF4-FFF2-40B4-BE49-F238E27FC236}">
                    <a16:creationId xmlns="" xmlns:a16="http://schemas.microsoft.com/office/drawing/2014/main" id="{0C466235-695E-44A7-8B6C-8F118EDB4B6A}"/>
                  </a:ext>
                </a:extLst>
              </p:cNvPr>
              <p:cNvSpPr/>
              <p:nvPr/>
            </p:nvSpPr>
            <p:spPr>
              <a:xfrm>
                <a:off x="991299" y="830510"/>
                <a:ext cx="234892" cy="23489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66" name="Arco de bloque 165">
                <a:extLst>
                  <a:ext uri="{FF2B5EF4-FFF2-40B4-BE49-F238E27FC236}">
                    <a16:creationId xmlns="" xmlns:a16="http://schemas.microsoft.com/office/drawing/2014/main" id="{4804D076-AFD3-454C-BA55-4C34451EE55C}"/>
                  </a:ext>
                </a:extLst>
              </p:cNvPr>
              <p:cNvSpPr/>
              <p:nvPr/>
            </p:nvSpPr>
            <p:spPr>
              <a:xfrm>
                <a:off x="704674" y="637563"/>
                <a:ext cx="461395" cy="511729"/>
              </a:xfrm>
              <a:prstGeom prst="blockArc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7" name="Grupo 166">
              <a:extLst>
                <a:ext uri="{FF2B5EF4-FFF2-40B4-BE49-F238E27FC236}">
                  <a16:creationId xmlns="" xmlns:a16="http://schemas.microsoft.com/office/drawing/2014/main" id="{348D5134-FCA9-4414-8F79-2BA3F954F215}"/>
                </a:ext>
              </a:extLst>
            </p:cNvPr>
            <p:cNvGrpSpPr/>
            <p:nvPr/>
          </p:nvGrpSpPr>
          <p:grpSpPr>
            <a:xfrm>
              <a:off x="5950588" y="3861036"/>
              <a:ext cx="588628" cy="511729"/>
              <a:chOff x="637563" y="637563"/>
              <a:chExt cx="588628" cy="511729"/>
            </a:xfrm>
          </p:grpSpPr>
          <p:sp>
            <p:nvSpPr>
              <p:cNvPr id="168" name="Rectángulo 167">
                <a:extLst>
                  <a:ext uri="{FF2B5EF4-FFF2-40B4-BE49-F238E27FC236}">
                    <a16:creationId xmlns="" xmlns:a16="http://schemas.microsoft.com/office/drawing/2014/main" id="{2D49612B-E49E-4709-9D8D-07E87EE00E4B}"/>
                  </a:ext>
                </a:extLst>
              </p:cNvPr>
              <p:cNvSpPr/>
              <p:nvPr/>
            </p:nvSpPr>
            <p:spPr>
              <a:xfrm>
                <a:off x="637563" y="830510"/>
                <a:ext cx="234892" cy="23489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69" name="Rectángulo 168">
                <a:extLst>
                  <a:ext uri="{FF2B5EF4-FFF2-40B4-BE49-F238E27FC236}">
                    <a16:creationId xmlns="" xmlns:a16="http://schemas.microsoft.com/office/drawing/2014/main" id="{C7DF9BE8-8FE4-474B-85C7-CC9F0B72CE17}"/>
                  </a:ext>
                </a:extLst>
              </p:cNvPr>
              <p:cNvSpPr/>
              <p:nvPr/>
            </p:nvSpPr>
            <p:spPr>
              <a:xfrm>
                <a:off x="991299" y="830510"/>
                <a:ext cx="234892" cy="23489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70" name="Arco de bloque 169">
                <a:extLst>
                  <a:ext uri="{FF2B5EF4-FFF2-40B4-BE49-F238E27FC236}">
                    <a16:creationId xmlns="" xmlns:a16="http://schemas.microsoft.com/office/drawing/2014/main" id="{115E7EEE-2E7E-4FA3-9482-CEDBFEC22285}"/>
                  </a:ext>
                </a:extLst>
              </p:cNvPr>
              <p:cNvSpPr/>
              <p:nvPr/>
            </p:nvSpPr>
            <p:spPr>
              <a:xfrm>
                <a:off x="704674" y="637563"/>
                <a:ext cx="461395" cy="511729"/>
              </a:xfrm>
              <a:prstGeom prst="blockArc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1" name="Grupo 170">
              <a:extLst>
                <a:ext uri="{FF2B5EF4-FFF2-40B4-BE49-F238E27FC236}">
                  <a16:creationId xmlns="" xmlns:a16="http://schemas.microsoft.com/office/drawing/2014/main" id="{4BCEAC2B-AB38-475E-A831-8BC899243AC3}"/>
                </a:ext>
              </a:extLst>
            </p:cNvPr>
            <p:cNvGrpSpPr/>
            <p:nvPr/>
          </p:nvGrpSpPr>
          <p:grpSpPr>
            <a:xfrm>
              <a:off x="5966669" y="4393735"/>
              <a:ext cx="588628" cy="511729"/>
              <a:chOff x="637563" y="637563"/>
              <a:chExt cx="588628" cy="511729"/>
            </a:xfrm>
          </p:grpSpPr>
          <p:sp>
            <p:nvSpPr>
              <p:cNvPr id="172" name="Rectángulo 171">
                <a:extLst>
                  <a:ext uri="{FF2B5EF4-FFF2-40B4-BE49-F238E27FC236}">
                    <a16:creationId xmlns="" xmlns:a16="http://schemas.microsoft.com/office/drawing/2014/main" id="{52539C9D-32E2-4EEF-A84E-C86633E53B4C}"/>
                  </a:ext>
                </a:extLst>
              </p:cNvPr>
              <p:cNvSpPr/>
              <p:nvPr/>
            </p:nvSpPr>
            <p:spPr>
              <a:xfrm>
                <a:off x="637563" y="830510"/>
                <a:ext cx="234892" cy="23489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73" name="Rectángulo 172">
                <a:extLst>
                  <a:ext uri="{FF2B5EF4-FFF2-40B4-BE49-F238E27FC236}">
                    <a16:creationId xmlns="" xmlns:a16="http://schemas.microsoft.com/office/drawing/2014/main" id="{A9068B52-0E94-444F-A4AF-8092F60B0CFD}"/>
                  </a:ext>
                </a:extLst>
              </p:cNvPr>
              <p:cNvSpPr/>
              <p:nvPr/>
            </p:nvSpPr>
            <p:spPr>
              <a:xfrm>
                <a:off x="991299" y="830510"/>
                <a:ext cx="234892" cy="23489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74" name="Arco de bloque 173">
                <a:extLst>
                  <a:ext uri="{FF2B5EF4-FFF2-40B4-BE49-F238E27FC236}">
                    <a16:creationId xmlns="" xmlns:a16="http://schemas.microsoft.com/office/drawing/2014/main" id="{B8DD95F9-FE3E-4342-BE33-26FD1B8713D3}"/>
                  </a:ext>
                </a:extLst>
              </p:cNvPr>
              <p:cNvSpPr/>
              <p:nvPr/>
            </p:nvSpPr>
            <p:spPr>
              <a:xfrm>
                <a:off x="704674" y="637563"/>
                <a:ext cx="461395" cy="511729"/>
              </a:xfrm>
              <a:prstGeom prst="blockArc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5" name="Grupo 174">
              <a:extLst>
                <a:ext uri="{FF2B5EF4-FFF2-40B4-BE49-F238E27FC236}">
                  <a16:creationId xmlns="" xmlns:a16="http://schemas.microsoft.com/office/drawing/2014/main" id="{5CBC8874-FFB3-4984-A8E4-6C746FD8CA61}"/>
                </a:ext>
              </a:extLst>
            </p:cNvPr>
            <p:cNvGrpSpPr/>
            <p:nvPr/>
          </p:nvGrpSpPr>
          <p:grpSpPr>
            <a:xfrm>
              <a:off x="5966669" y="4947408"/>
              <a:ext cx="588628" cy="511729"/>
              <a:chOff x="637563" y="637563"/>
              <a:chExt cx="588628" cy="511729"/>
            </a:xfrm>
          </p:grpSpPr>
          <p:sp>
            <p:nvSpPr>
              <p:cNvPr id="176" name="Rectángulo 175">
                <a:extLst>
                  <a:ext uri="{FF2B5EF4-FFF2-40B4-BE49-F238E27FC236}">
                    <a16:creationId xmlns="" xmlns:a16="http://schemas.microsoft.com/office/drawing/2014/main" id="{1471980E-2CC1-45B6-B84B-F26A7891BDE4}"/>
                  </a:ext>
                </a:extLst>
              </p:cNvPr>
              <p:cNvSpPr/>
              <p:nvPr/>
            </p:nvSpPr>
            <p:spPr>
              <a:xfrm>
                <a:off x="637563" y="830510"/>
                <a:ext cx="234892" cy="23489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77" name="Rectángulo 176">
                <a:extLst>
                  <a:ext uri="{FF2B5EF4-FFF2-40B4-BE49-F238E27FC236}">
                    <a16:creationId xmlns="" xmlns:a16="http://schemas.microsoft.com/office/drawing/2014/main" id="{21ED861C-C5CE-4273-820C-97AA458CC3C4}"/>
                  </a:ext>
                </a:extLst>
              </p:cNvPr>
              <p:cNvSpPr/>
              <p:nvPr/>
            </p:nvSpPr>
            <p:spPr>
              <a:xfrm>
                <a:off x="991299" y="830510"/>
                <a:ext cx="234892" cy="23489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78" name="Arco de bloque 177">
                <a:extLst>
                  <a:ext uri="{FF2B5EF4-FFF2-40B4-BE49-F238E27FC236}">
                    <a16:creationId xmlns="" xmlns:a16="http://schemas.microsoft.com/office/drawing/2014/main" id="{5BA5600F-3A67-4097-887D-515276C4F396}"/>
                  </a:ext>
                </a:extLst>
              </p:cNvPr>
              <p:cNvSpPr/>
              <p:nvPr/>
            </p:nvSpPr>
            <p:spPr>
              <a:xfrm>
                <a:off x="704674" y="637563"/>
                <a:ext cx="461395" cy="511729"/>
              </a:xfrm>
              <a:prstGeom prst="blockArc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9" name="Grupo 178">
              <a:extLst>
                <a:ext uri="{FF2B5EF4-FFF2-40B4-BE49-F238E27FC236}">
                  <a16:creationId xmlns="" xmlns:a16="http://schemas.microsoft.com/office/drawing/2014/main" id="{13DC6B13-89D4-4F24-A44C-E25C9090B806}"/>
                </a:ext>
              </a:extLst>
            </p:cNvPr>
            <p:cNvGrpSpPr/>
            <p:nvPr/>
          </p:nvGrpSpPr>
          <p:grpSpPr>
            <a:xfrm>
              <a:off x="5966669" y="5459137"/>
              <a:ext cx="588628" cy="511729"/>
              <a:chOff x="637563" y="637563"/>
              <a:chExt cx="588628" cy="511729"/>
            </a:xfrm>
          </p:grpSpPr>
          <p:sp>
            <p:nvSpPr>
              <p:cNvPr id="180" name="Rectángulo 179">
                <a:extLst>
                  <a:ext uri="{FF2B5EF4-FFF2-40B4-BE49-F238E27FC236}">
                    <a16:creationId xmlns="" xmlns:a16="http://schemas.microsoft.com/office/drawing/2014/main" id="{5EA07E92-E81A-4E26-818C-41439F3E68C6}"/>
                  </a:ext>
                </a:extLst>
              </p:cNvPr>
              <p:cNvSpPr/>
              <p:nvPr/>
            </p:nvSpPr>
            <p:spPr>
              <a:xfrm>
                <a:off x="637563" y="830510"/>
                <a:ext cx="234892" cy="23489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81" name="Rectángulo 180">
                <a:extLst>
                  <a:ext uri="{FF2B5EF4-FFF2-40B4-BE49-F238E27FC236}">
                    <a16:creationId xmlns="" xmlns:a16="http://schemas.microsoft.com/office/drawing/2014/main" id="{7D95C487-7C16-4BF9-8ABB-33120E89A179}"/>
                  </a:ext>
                </a:extLst>
              </p:cNvPr>
              <p:cNvSpPr/>
              <p:nvPr/>
            </p:nvSpPr>
            <p:spPr>
              <a:xfrm>
                <a:off x="991299" y="830510"/>
                <a:ext cx="234892" cy="23489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82" name="Arco de bloque 181">
                <a:extLst>
                  <a:ext uri="{FF2B5EF4-FFF2-40B4-BE49-F238E27FC236}">
                    <a16:creationId xmlns="" xmlns:a16="http://schemas.microsoft.com/office/drawing/2014/main" id="{CBDFB8CF-3431-4CFD-945B-6FD0066A8CFA}"/>
                  </a:ext>
                </a:extLst>
              </p:cNvPr>
              <p:cNvSpPr/>
              <p:nvPr/>
            </p:nvSpPr>
            <p:spPr>
              <a:xfrm>
                <a:off x="704674" y="637563"/>
                <a:ext cx="461395" cy="511729"/>
              </a:xfrm>
              <a:prstGeom prst="blockArc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83" name="Grupo 182">
              <a:extLst>
                <a:ext uri="{FF2B5EF4-FFF2-40B4-BE49-F238E27FC236}">
                  <a16:creationId xmlns="" xmlns:a16="http://schemas.microsoft.com/office/drawing/2014/main" id="{A74BA5EC-370C-49B5-B14B-F8CB43407640}"/>
                </a:ext>
              </a:extLst>
            </p:cNvPr>
            <p:cNvGrpSpPr/>
            <p:nvPr/>
          </p:nvGrpSpPr>
          <p:grpSpPr>
            <a:xfrm>
              <a:off x="5966669" y="5991838"/>
              <a:ext cx="588628" cy="511729"/>
              <a:chOff x="637563" y="637563"/>
              <a:chExt cx="588628" cy="511729"/>
            </a:xfrm>
          </p:grpSpPr>
          <p:sp>
            <p:nvSpPr>
              <p:cNvPr id="184" name="Rectángulo 183">
                <a:extLst>
                  <a:ext uri="{FF2B5EF4-FFF2-40B4-BE49-F238E27FC236}">
                    <a16:creationId xmlns="" xmlns:a16="http://schemas.microsoft.com/office/drawing/2014/main" id="{EEABFA26-668F-47BB-9409-0EB20D8472D5}"/>
                  </a:ext>
                </a:extLst>
              </p:cNvPr>
              <p:cNvSpPr/>
              <p:nvPr/>
            </p:nvSpPr>
            <p:spPr>
              <a:xfrm>
                <a:off x="637563" y="830510"/>
                <a:ext cx="234892" cy="23489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85" name="Rectángulo 184">
                <a:extLst>
                  <a:ext uri="{FF2B5EF4-FFF2-40B4-BE49-F238E27FC236}">
                    <a16:creationId xmlns="" xmlns:a16="http://schemas.microsoft.com/office/drawing/2014/main" id="{F8235ABD-935E-4159-B7B4-C3F074884F63}"/>
                  </a:ext>
                </a:extLst>
              </p:cNvPr>
              <p:cNvSpPr/>
              <p:nvPr/>
            </p:nvSpPr>
            <p:spPr>
              <a:xfrm>
                <a:off x="991299" y="830510"/>
                <a:ext cx="234892" cy="23489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86" name="Arco de bloque 185">
                <a:extLst>
                  <a:ext uri="{FF2B5EF4-FFF2-40B4-BE49-F238E27FC236}">
                    <a16:creationId xmlns="" xmlns:a16="http://schemas.microsoft.com/office/drawing/2014/main" id="{A4D183FA-1D3A-4948-AFDC-798417F8E685}"/>
                  </a:ext>
                </a:extLst>
              </p:cNvPr>
              <p:cNvSpPr/>
              <p:nvPr/>
            </p:nvSpPr>
            <p:spPr>
              <a:xfrm>
                <a:off x="704674" y="637563"/>
                <a:ext cx="461395" cy="511729"/>
              </a:xfrm>
              <a:prstGeom prst="blockArc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55" name="Grupo 54">
            <a:extLst>
              <a:ext uri="{FF2B5EF4-FFF2-40B4-BE49-F238E27FC236}">
                <a16:creationId xmlns="" xmlns:a16="http://schemas.microsoft.com/office/drawing/2014/main" id="{92ACF239-1A54-42D6-8778-BF80890433EA}"/>
              </a:ext>
            </a:extLst>
          </p:cNvPr>
          <p:cNvGrpSpPr/>
          <p:nvPr/>
        </p:nvGrpSpPr>
        <p:grpSpPr>
          <a:xfrm>
            <a:off x="204484" y="1870466"/>
            <a:ext cx="4193392" cy="3635955"/>
            <a:chOff x="2155606" y="789840"/>
            <a:chExt cx="4952467" cy="4029553"/>
          </a:xfrm>
        </p:grpSpPr>
        <p:sp>
          <p:nvSpPr>
            <p:cNvPr id="56" name="Google Shape;7359;p47">
              <a:extLst>
                <a:ext uri="{FF2B5EF4-FFF2-40B4-BE49-F238E27FC236}">
                  <a16:creationId xmlns="" xmlns:a16="http://schemas.microsoft.com/office/drawing/2014/main" id="{C342059B-641C-4E40-B881-294D7E57668F}"/>
                </a:ext>
              </a:extLst>
            </p:cNvPr>
            <p:cNvSpPr/>
            <p:nvPr/>
          </p:nvSpPr>
          <p:spPr>
            <a:xfrm>
              <a:off x="2487683" y="1156421"/>
              <a:ext cx="4181103" cy="3274036"/>
            </a:xfrm>
            <a:custGeom>
              <a:avLst/>
              <a:gdLst/>
              <a:ahLst/>
              <a:cxnLst/>
              <a:rect l="l" t="t" r="r" b="b"/>
              <a:pathLst>
                <a:path w="15784" h="15784" extrusionOk="0">
                  <a:moveTo>
                    <a:pt x="1" y="1"/>
                  </a:moveTo>
                  <a:lnTo>
                    <a:pt x="1" y="15783"/>
                  </a:lnTo>
                  <a:lnTo>
                    <a:pt x="15783" y="15783"/>
                  </a:lnTo>
                  <a:lnTo>
                    <a:pt x="15783" y="1"/>
                  </a:lnTo>
                  <a:close/>
                </a:path>
              </a:pathLst>
            </a:custGeom>
            <a:solidFill>
              <a:srgbClr val="FF6699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" name="Google Shape;7363;p47">
              <a:extLst>
                <a:ext uri="{FF2B5EF4-FFF2-40B4-BE49-F238E27FC236}">
                  <a16:creationId xmlns="" xmlns:a16="http://schemas.microsoft.com/office/drawing/2014/main" id="{29D7995F-E582-4211-8396-FE3612222B32}"/>
                </a:ext>
              </a:extLst>
            </p:cNvPr>
            <p:cNvSpPr/>
            <p:nvPr/>
          </p:nvSpPr>
          <p:spPr>
            <a:xfrm>
              <a:off x="2155606" y="789840"/>
              <a:ext cx="985447" cy="1030488"/>
            </a:xfrm>
            <a:custGeom>
              <a:avLst/>
              <a:gdLst/>
              <a:ahLst/>
              <a:cxnLst/>
              <a:rect l="l" t="t" r="r" b="b"/>
              <a:pathLst>
                <a:path w="17306" h="18097" extrusionOk="0">
                  <a:moveTo>
                    <a:pt x="12123" y="1"/>
                  </a:moveTo>
                  <a:lnTo>
                    <a:pt x="0" y="13177"/>
                  </a:lnTo>
                  <a:lnTo>
                    <a:pt x="44" y="13265"/>
                  </a:lnTo>
                  <a:lnTo>
                    <a:pt x="132" y="13485"/>
                  </a:lnTo>
                  <a:lnTo>
                    <a:pt x="308" y="13529"/>
                  </a:lnTo>
                  <a:lnTo>
                    <a:pt x="483" y="13617"/>
                  </a:lnTo>
                  <a:lnTo>
                    <a:pt x="571" y="13792"/>
                  </a:lnTo>
                  <a:lnTo>
                    <a:pt x="659" y="13968"/>
                  </a:lnTo>
                  <a:lnTo>
                    <a:pt x="835" y="14056"/>
                  </a:lnTo>
                  <a:lnTo>
                    <a:pt x="1011" y="14100"/>
                  </a:lnTo>
                  <a:lnTo>
                    <a:pt x="1098" y="14275"/>
                  </a:lnTo>
                  <a:lnTo>
                    <a:pt x="1142" y="14495"/>
                  </a:lnTo>
                  <a:lnTo>
                    <a:pt x="1186" y="14495"/>
                  </a:lnTo>
                  <a:lnTo>
                    <a:pt x="1362" y="14539"/>
                  </a:lnTo>
                  <a:lnTo>
                    <a:pt x="1538" y="14627"/>
                  </a:lnTo>
                  <a:lnTo>
                    <a:pt x="1625" y="14802"/>
                  </a:lnTo>
                  <a:lnTo>
                    <a:pt x="1669" y="14978"/>
                  </a:lnTo>
                  <a:lnTo>
                    <a:pt x="1713" y="14978"/>
                  </a:lnTo>
                  <a:lnTo>
                    <a:pt x="1889" y="15066"/>
                  </a:lnTo>
                  <a:lnTo>
                    <a:pt x="2065" y="15110"/>
                  </a:lnTo>
                  <a:lnTo>
                    <a:pt x="2109" y="15286"/>
                  </a:lnTo>
                  <a:lnTo>
                    <a:pt x="2196" y="15461"/>
                  </a:lnTo>
                  <a:lnTo>
                    <a:pt x="2196" y="15505"/>
                  </a:lnTo>
                  <a:lnTo>
                    <a:pt x="2416" y="15549"/>
                  </a:lnTo>
                  <a:lnTo>
                    <a:pt x="2592" y="15593"/>
                  </a:lnTo>
                  <a:lnTo>
                    <a:pt x="2636" y="15813"/>
                  </a:lnTo>
                  <a:lnTo>
                    <a:pt x="2723" y="15988"/>
                  </a:lnTo>
                  <a:lnTo>
                    <a:pt x="2899" y="16032"/>
                  </a:lnTo>
                  <a:lnTo>
                    <a:pt x="3119" y="16120"/>
                  </a:lnTo>
                  <a:lnTo>
                    <a:pt x="3163" y="16296"/>
                  </a:lnTo>
                  <a:lnTo>
                    <a:pt x="3251" y="16471"/>
                  </a:lnTo>
                  <a:lnTo>
                    <a:pt x="3251" y="16515"/>
                  </a:lnTo>
                  <a:lnTo>
                    <a:pt x="3426" y="16559"/>
                  </a:lnTo>
                  <a:lnTo>
                    <a:pt x="3646" y="16603"/>
                  </a:lnTo>
                  <a:lnTo>
                    <a:pt x="3690" y="16823"/>
                  </a:lnTo>
                  <a:lnTo>
                    <a:pt x="3778" y="16998"/>
                  </a:lnTo>
                  <a:lnTo>
                    <a:pt x="3953" y="17042"/>
                  </a:lnTo>
                  <a:lnTo>
                    <a:pt x="4129" y="17130"/>
                  </a:lnTo>
                  <a:lnTo>
                    <a:pt x="4217" y="17306"/>
                  </a:lnTo>
                  <a:lnTo>
                    <a:pt x="4305" y="17482"/>
                  </a:lnTo>
                  <a:lnTo>
                    <a:pt x="4480" y="17569"/>
                  </a:lnTo>
                  <a:lnTo>
                    <a:pt x="4656" y="17613"/>
                  </a:lnTo>
                  <a:lnTo>
                    <a:pt x="4744" y="17789"/>
                  </a:lnTo>
                  <a:lnTo>
                    <a:pt x="4832" y="18009"/>
                  </a:lnTo>
                  <a:lnTo>
                    <a:pt x="5007" y="18053"/>
                  </a:lnTo>
                  <a:lnTo>
                    <a:pt x="5095" y="18097"/>
                  </a:lnTo>
                  <a:lnTo>
                    <a:pt x="5183" y="18009"/>
                  </a:lnTo>
                  <a:lnTo>
                    <a:pt x="17305" y="4920"/>
                  </a:lnTo>
                  <a:lnTo>
                    <a:pt x="17261" y="4876"/>
                  </a:lnTo>
                  <a:lnTo>
                    <a:pt x="17218" y="4657"/>
                  </a:lnTo>
                  <a:lnTo>
                    <a:pt x="17174" y="4657"/>
                  </a:lnTo>
                  <a:lnTo>
                    <a:pt x="16998" y="4613"/>
                  </a:lnTo>
                  <a:lnTo>
                    <a:pt x="16822" y="4525"/>
                  </a:lnTo>
                  <a:lnTo>
                    <a:pt x="16734" y="4349"/>
                  </a:lnTo>
                  <a:lnTo>
                    <a:pt x="16690" y="4173"/>
                  </a:lnTo>
                  <a:lnTo>
                    <a:pt x="16647" y="4173"/>
                  </a:lnTo>
                  <a:lnTo>
                    <a:pt x="16471" y="4086"/>
                  </a:lnTo>
                  <a:lnTo>
                    <a:pt x="16295" y="4042"/>
                  </a:lnTo>
                  <a:lnTo>
                    <a:pt x="16251" y="3866"/>
                  </a:lnTo>
                  <a:lnTo>
                    <a:pt x="16163" y="3646"/>
                  </a:lnTo>
                  <a:lnTo>
                    <a:pt x="15944" y="3602"/>
                  </a:lnTo>
                  <a:lnTo>
                    <a:pt x="15768" y="3558"/>
                  </a:lnTo>
                  <a:lnTo>
                    <a:pt x="15724" y="3339"/>
                  </a:lnTo>
                  <a:lnTo>
                    <a:pt x="15636" y="3163"/>
                  </a:lnTo>
                  <a:lnTo>
                    <a:pt x="15461" y="3075"/>
                  </a:lnTo>
                  <a:lnTo>
                    <a:pt x="15241" y="3031"/>
                  </a:lnTo>
                  <a:lnTo>
                    <a:pt x="15197" y="2856"/>
                  </a:lnTo>
                  <a:lnTo>
                    <a:pt x="15109" y="2680"/>
                  </a:lnTo>
                  <a:lnTo>
                    <a:pt x="15109" y="2636"/>
                  </a:lnTo>
                  <a:lnTo>
                    <a:pt x="14934" y="2592"/>
                  </a:lnTo>
                  <a:lnTo>
                    <a:pt x="14758" y="2548"/>
                  </a:lnTo>
                  <a:lnTo>
                    <a:pt x="14670" y="2329"/>
                  </a:lnTo>
                  <a:lnTo>
                    <a:pt x="14582" y="2153"/>
                  </a:lnTo>
                  <a:lnTo>
                    <a:pt x="14407" y="2109"/>
                  </a:lnTo>
                  <a:lnTo>
                    <a:pt x="14231" y="2021"/>
                  </a:lnTo>
                  <a:lnTo>
                    <a:pt x="14143" y="1846"/>
                  </a:lnTo>
                  <a:lnTo>
                    <a:pt x="14055" y="1670"/>
                  </a:lnTo>
                  <a:lnTo>
                    <a:pt x="13880" y="1582"/>
                  </a:lnTo>
                  <a:lnTo>
                    <a:pt x="13704" y="1538"/>
                  </a:lnTo>
                  <a:lnTo>
                    <a:pt x="13616" y="1362"/>
                  </a:lnTo>
                  <a:lnTo>
                    <a:pt x="13572" y="1143"/>
                  </a:lnTo>
                  <a:lnTo>
                    <a:pt x="13528" y="1143"/>
                  </a:lnTo>
                  <a:lnTo>
                    <a:pt x="13352" y="1099"/>
                  </a:lnTo>
                  <a:lnTo>
                    <a:pt x="13177" y="1011"/>
                  </a:lnTo>
                  <a:lnTo>
                    <a:pt x="13089" y="835"/>
                  </a:lnTo>
                  <a:lnTo>
                    <a:pt x="13045" y="660"/>
                  </a:lnTo>
                  <a:lnTo>
                    <a:pt x="13001" y="660"/>
                  </a:lnTo>
                  <a:lnTo>
                    <a:pt x="12825" y="572"/>
                  </a:lnTo>
                  <a:lnTo>
                    <a:pt x="12650" y="528"/>
                  </a:lnTo>
                  <a:lnTo>
                    <a:pt x="12562" y="352"/>
                  </a:lnTo>
                  <a:lnTo>
                    <a:pt x="12518" y="133"/>
                  </a:lnTo>
                  <a:lnTo>
                    <a:pt x="12298" y="89"/>
                  </a:lnTo>
                  <a:lnTo>
                    <a:pt x="12123" y="1"/>
                  </a:lnTo>
                  <a:close/>
                </a:path>
              </a:pathLst>
            </a:custGeom>
            <a:solidFill>
              <a:srgbClr val="FF66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" name="Google Shape;7365;p47">
              <a:extLst>
                <a:ext uri="{FF2B5EF4-FFF2-40B4-BE49-F238E27FC236}">
                  <a16:creationId xmlns="" xmlns:a16="http://schemas.microsoft.com/office/drawing/2014/main" id="{4147AEE1-B051-4D3D-9905-C3CED06C7B30}"/>
                </a:ext>
              </a:extLst>
            </p:cNvPr>
            <p:cNvSpPr/>
            <p:nvPr/>
          </p:nvSpPr>
          <p:spPr>
            <a:xfrm>
              <a:off x="6122626" y="3788905"/>
              <a:ext cx="985447" cy="1030488"/>
            </a:xfrm>
            <a:custGeom>
              <a:avLst/>
              <a:gdLst/>
              <a:ahLst/>
              <a:cxnLst/>
              <a:rect l="l" t="t" r="r" b="b"/>
              <a:pathLst>
                <a:path w="17306" h="18097" extrusionOk="0">
                  <a:moveTo>
                    <a:pt x="12123" y="1"/>
                  </a:moveTo>
                  <a:lnTo>
                    <a:pt x="0" y="13177"/>
                  </a:lnTo>
                  <a:lnTo>
                    <a:pt x="44" y="13265"/>
                  </a:lnTo>
                  <a:lnTo>
                    <a:pt x="132" y="13485"/>
                  </a:lnTo>
                  <a:lnTo>
                    <a:pt x="308" y="13529"/>
                  </a:lnTo>
                  <a:lnTo>
                    <a:pt x="483" y="13617"/>
                  </a:lnTo>
                  <a:lnTo>
                    <a:pt x="571" y="13792"/>
                  </a:lnTo>
                  <a:lnTo>
                    <a:pt x="659" y="13968"/>
                  </a:lnTo>
                  <a:lnTo>
                    <a:pt x="835" y="14056"/>
                  </a:lnTo>
                  <a:lnTo>
                    <a:pt x="1011" y="14100"/>
                  </a:lnTo>
                  <a:lnTo>
                    <a:pt x="1098" y="14275"/>
                  </a:lnTo>
                  <a:lnTo>
                    <a:pt x="1142" y="14495"/>
                  </a:lnTo>
                  <a:lnTo>
                    <a:pt x="1186" y="14495"/>
                  </a:lnTo>
                  <a:lnTo>
                    <a:pt x="1362" y="14539"/>
                  </a:lnTo>
                  <a:lnTo>
                    <a:pt x="1538" y="14627"/>
                  </a:lnTo>
                  <a:lnTo>
                    <a:pt x="1625" y="14802"/>
                  </a:lnTo>
                  <a:lnTo>
                    <a:pt x="1669" y="14978"/>
                  </a:lnTo>
                  <a:lnTo>
                    <a:pt x="1713" y="14978"/>
                  </a:lnTo>
                  <a:lnTo>
                    <a:pt x="1889" y="15066"/>
                  </a:lnTo>
                  <a:lnTo>
                    <a:pt x="2065" y="15110"/>
                  </a:lnTo>
                  <a:lnTo>
                    <a:pt x="2109" y="15286"/>
                  </a:lnTo>
                  <a:lnTo>
                    <a:pt x="2196" y="15461"/>
                  </a:lnTo>
                  <a:lnTo>
                    <a:pt x="2196" y="15505"/>
                  </a:lnTo>
                  <a:lnTo>
                    <a:pt x="2416" y="15549"/>
                  </a:lnTo>
                  <a:lnTo>
                    <a:pt x="2592" y="15593"/>
                  </a:lnTo>
                  <a:lnTo>
                    <a:pt x="2636" y="15813"/>
                  </a:lnTo>
                  <a:lnTo>
                    <a:pt x="2723" y="15988"/>
                  </a:lnTo>
                  <a:lnTo>
                    <a:pt x="2899" y="16032"/>
                  </a:lnTo>
                  <a:lnTo>
                    <a:pt x="3119" y="16120"/>
                  </a:lnTo>
                  <a:lnTo>
                    <a:pt x="3163" y="16296"/>
                  </a:lnTo>
                  <a:lnTo>
                    <a:pt x="3251" y="16471"/>
                  </a:lnTo>
                  <a:lnTo>
                    <a:pt x="3251" y="16515"/>
                  </a:lnTo>
                  <a:lnTo>
                    <a:pt x="3426" y="16559"/>
                  </a:lnTo>
                  <a:lnTo>
                    <a:pt x="3646" y="16603"/>
                  </a:lnTo>
                  <a:lnTo>
                    <a:pt x="3690" y="16823"/>
                  </a:lnTo>
                  <a:lnTo>
                    <a:pt x="3778" y="16998"/>
                  </a:lnTo>
                  <a:lnTo>
                    <a:pt x="3953" y="17042"/>
                  </a:lnTo>
                  <a:lnTo>
                    <a:pt x="4129" y="17130"/>
                  </a:lnTo>
                  <a:lnTo>
                    <a:pt x="4217" y="17306"/>
                  </a:lnTo>
                  <a:lnTo>
                    <a:pt x="4305" y="17482"/>
                  </a:lnTo>
                  <a:lnTo>
                    <a:pt x="4480" y="17569"/>
                  </a:lnTo>
                  <a:lnTo>
                    <a:pt x="4656" y="17613"/>
                  </a:lnTo>
                  <a:lnTo>
                    <a:pt x="4744" y="17789"/>
                  </a:lnTo>
                  <a:lnTo>
                    <a:pt x="4832" y="18009"/>
                  </a:lnTo>
                  <a:lnTo>
                    <a:pt x="5007" y="18053"/>
                  </a:lnTo>
                  <a:lnTo>
                    <a:pt x="5095" y="18097"/>
                  </a:lnTo>
                  <a:lnTo>
                    <a:pt x="5183" y="18009"/>
                  </a:lnTo>
                  <a:lnTo>
                    <a:pt x="17305" y="4920"/>
                  </a:lnTo>
                  <a:lnTo>
                    <a:pt x="17261" y="4876"/>
                  </a:lnTo>
                  <a:lnTo>
                    <a:pt x="17218" y="4657"/>
                  </a:lnTo>
                  <a:lnTo>
                    <a:pt x="17174" y="4657"/>
                  </a:lnTo>
                  <a:lnTo>
                    <a:pt x="16998" y="4613"/>
                  </a:lnTo>
                  <a:lnTo>
                    <a:pt x="16822" y="4525"/>
                  </a:lnTo>
                  <a:lnTo>
                    <a:pt x="16734" y="4349"/>
                  </a:lnTo>
                  <a:lnTo>
                    <a:pt x="16690" y="4173"/>
                  </a:lnTo>
                  <a:lnTo>
                    <a:pt x="16647" y="4173"/>
                  </a:lnTo>
                  <a:lnTo>
                    <a:pt x="16471" y="4086"/>
                  </a:lnTo>
                  <a:lnTo>
                    <a:pt x="16295" y="4042"/>
                  </a:lnTo>
                  <a:lnTo>
                    <a:pt x="16251" y="3866"/>
                  </a:lnTo>
                  <a:lnTo>
                    <a:pt x="16163" y="3646"/>
                  </a:lnTo>
                  <a:lnTo>
                    <a:pt x="15944" y="3602"/>
                  </a:lnTo>
                  <a:lnTo>
                    <a:pt x="15768" y="3558"/>
                  </a:lnTo>
                  <a:lnTo>
                    <a:pt x="15724" y="3339"/>
                  </a:lnTo>
                  <a:lnTo>
                    <a:pt x="15636" y="3163"/>
                  </a:lnTo>
                  <a:lnTo>
                    <a:pt x="15461" y="3075"/>
                  </a:lnTo>
                  <a:lnTo>
                    <a:pt x="15241" y="3031"/>
                  </a:lnTo>
                  <a:lnTo>
                    <a:pt x="15197" y="2856"/>
                  </a:lnTo>
                  <a:lnTo>
                    <a:pt x="15109" y="2680"/>
                  </a:lnTo>
                  <a:lnTo>
                    <a:pt x="15109" y="2636"/>
                  </a:lnTo>
                  <a:lnTo>
                    <a:pt x="14934" y="2592"/>
                  </a:lnTo>
                  <a:lnTo>
                    <a:pt x="14758" y="2548"/>
                  </a:lnTo>
                  <a:lnTo>
                    <a:pt x="14670" y="2329"/>
                  </a:lnTo>
                  <a:lnTo>
                    <a:pt x="14582" y="2153"/>
                  </a:lnTo>
                  <a:lnTo>
                    <a:pt x="14407" y="2109"/>
                  </a:lnTo>
                  <a:lnTo>
                    <a:pt x="14231" y="2021"/>
                  </a:lnTo>
                  <a:lnTo>
                    <a:pt x="14143" y="1846"/>
                  </a:lnTo>
                  <a:lnTo>
                    <a:pt x="14055" y="1670"/>
                  </a:lnTo>
                  <a:lnTo>
                    <a:pt x="13880" y="1582"/>
                  </a:lnTo>
                  <a:lnTo>
                    <a:pt x="13704" y="1538"/>
                  </a:lnTo>
                  <a:lnTo>
                    <a:pt x="13616" y="1362"/>
                  </a:lnTo>
                  <a:lnTo>
                    <a:pt x="13572" y="1143"/>
                  </a:lnTo>
                  <a:lnTo>
                    <a:pt x="13528" y="1143"/>
                  </a:lnTo>
                  <a:lnTo>
                    <a:pt x="13352" y="1099"/>
                  </a:lnTo>
                  <a:lnTo>
                    <a:pt x="13177" y="1011"/>
                  </a:lnTo>
                  <a:lnTo>
                    <a:pt x="13089" y="835"/>
                  </a:lnTo>
                  <a:lnTo>
                    <a:pt x="13045" y="660"/>
                  </a:lnTo>
                  <a:lnTo>
                    <a:pt x="13001" y="660"/>
                  </a:lnTo>
                  <a:lnTo>
                    <a:pt x="12825" y="572"/>
                  </a:lnTo>
                  <a:lnTo>
                    <a:pt x="12650" y="528"/>
                  </a:lnTo>
                  <a:lnTo>
                    <a:pt x="12562" y="352"/>
                  </a:lnTo>
                  <a:lnTo>
                    <a:pt x="12518" y="133"/>
                  </a:lnTo>
                  <a:lnTo>
                    <a:pt x="12298" y="89"/>
                  </a:lnTo>
                  <a:lnTo>
                    <a:pt x="12123" y="1"/>
                  </a:lnTo>
                  <a:close/>
                </a:path>
              </a:pathLst>
            </a:custGeom>
            <a:solidFill>
              <a:srgbClr val="FF66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59" name="Google Shape;7366;p47">
              <a:extLst>
                <a:ext uri="{FF2B5EF4-FFF2-40B4-BE49-F238E27FC236}">
                  <a16:creationId xmlns="" xmlns:a16="http://schemas.microsoft.com/office/drawing/2014/main" id="{AD221D7C-E44F-4DD5-9CF7-B20231C20375}"/>
                </a:ext>
              </a:extLst>
            </p:cNvPr>
            <p:cNvGrpSpPr/>
            <p:nvPr/>
          </p:nvGrpSpPr>
          <p:grpSpPr>
            <a:xfrm>
              <a:off x="3082860" y="3899441"/>
              <a:ext cx="2978279" cy="175275"/>
              <a:chOff x="3998100" y="4633825"/>
              <a:chExt cx="2329875" cy="175275"/>
            </a:xfrm>
          </p:grpSpPr>
          <p:sp>
            <p:nvSpPr>
              <p:cNvPr id="60" name="Google Shape;7367;p47">
                <a:extLst>
                  <a:ext uri="{FF2B5EF4-FFF2-40B4-BE49-F238E27FC236}">
                    <a16:creationId xmlns="" xmlns:a16="http://schemas.microsoft.com/office/drawing/2014/main" id="{20B23D91-EE1C-4065-A66C-2AFFCAB739A8}"/>
                  </a:ext>
                </a:extLst>
              </p:cNvPr>
              <p:cNvSpPr/>
              <p:nvPr/>
            </p:nvSpPr>
            <p:spPr>
              <a:xfrm>
                <a:off x="4853875" y="4633825"/>
                <a:ext cx="1023725" cy="161150"/>
              </a:xfrm>
              <a:custGeom>
                <a:avLst/>
                <a:gdLst/>
                <a:ahLst/>
                <a:cxnLst/>
                <a:rect l="l" t="t" r="r" b="b"/>
                <a:pathLst>
                  <a:path w="40949" h="6446" extrusionOk="0">
                    <a:moveTo>
                      <a:pt x="2449" y="524"/>
                    </a:moveTo>
                    <a:lnTo>
                      <a:pt x="2993" y="545"/>
                    </a:lnTo>
                    <a:cubicBezTo>
                      <a:pt x="3055" y="629"/>
                      <a:pt x="3097" y="629"/>
                      <a:pt x="3160" y="566"/>
                    </a:cubicBezTo>
                    <a:cubicBezTo>
                      <a:pt x="3641" y="503"/>
                      <a:pt x="4123" y="503"/>
                      <a:pt x="4583" y="587"/>
                    </a:cubicBezTo>
                    <a:cubicBezTo>
                      <a:pt x="4646" y="670"/>
                      <a:pt x="4667" y="775"/>
                      <a:pt x="4729" y="796"/>
                    </a:cubicBezTo>
                    <a:cubicBezTo>
                      <a:pt x="4897" y="838"/>
                      <a:pt x="4918" y="691"/>
                      <a:pt x="4939" y="587"/>
                    </a:cubicBezTo>
                    <a:cubicBezTo>
                      <a:pt x="5587" y="503"/>
                      <a:pt x="6257" y="503"/>
                      <a:pt x="6905" y="587"/>
                    </a:cubicBezTo>
                    <a:cubicBezTo>
                      <a:pt x="7261" y="984"/>
                      <a:pt x="7428" y="984"/>
                      <a:pt x="7784" y="587"/>
                    </a:cubicBezTo>
                    <a:cubicBezTo>
                      <a:pt x="8600" y="503"/>
                      <a:pt x="9437" y="503"/>
                      <a:pt x="10274" y="608"/>
                    </a:cubicBezTo>
                    <a:cubicBezTo>
                      <a:pt x="10316" y="670"/>
                      <a:pt x="10337" y="796"/>
                      <a:pt x="10400" y="817"/>
                    </a:cubicBezTo>
                    <a:cubicBezTo>
                      <a:pt x="10567" y="859"/>
                      <a:pt x="10588" y="712"/>
                      <a:pt x="10630" y="608"/>
                    </a:cubicBezTo>
                    <a:lnTo>
                      <a:pt x="10985" y="608"/>
                    </a:lnTo>
                    <a:cubicBezTo>
                      <a:pt x="11237" y="963"/>
                      <a:pt x="11278" y="963"/>
                      <a:pt x="11509" y="587"/>
                    </a:cubicBezTo>
                    <a:cubicBezTo>
                      <a:pt x="12157" y="524"/>
                      <a:pt x="12806" y="524"/>
                      <a:pt x="13454" y="587"/>
                    </a:cubicBezTo>
                    <a:cubicBezTo>
                      <a:pt x="13747" y="1005"/>
                      <a:pt x="13852" y="1005"/>
                      <a:pt x="14166" y="587"/>
                    </a:cubicBezTo>
                    <a:cubicBezTo>
                      <a:pt x="14752" y="524"/>
                      <a:pt x="15338" y="503"/>
                      <a:pt x="15944" y="545"/>
                    </a:cubicBezTo>
                    <a:cubicBezTo>
                      <a:pt x="16154" y="817"/>
                      <a:pt x="16488" y="712"/>
                      <a:pt x="16760" y="817"/>
                    </a:cubicBezTo>
                    <a:cubicBezTo>
                      <a:pt x="17032" y="942"/>
                      <a:pt x="17263" y="775"/>
                      <a:pt x="17346" y="461"/>
                    </a:cubicBezTo>
                    <a:cubicBezTo>
                      <a:pt x="18120" y="357"/>
                      <a:pt x="18895" y="315"/>
                      <a:pt x="19669" y="378"/>
                    </a:cubicBezTo>
                    <a:cubicBezTo>
                      <a:pt x="19711" y="419"/>
                      <a:pt x="19773" y="482"/>
                      <a:pt x="19815" y="482"/>
                    </a:cubicBezTo>
                    <a:cubicBezTo>
                      <a:pt x="21029" y="503"/>
                      <a:pt x="22221" y="503"/>
                      <a:pt x="23435" y="524"/>
                    </a:cubicBezTo>
                    <a:cubicBezTo>
                      <a:pt x="23602" y="524"/>
                      <a:pt x="23707" y="398"/>
                      <a:pt x="23728" y="252"/>
                    </a:cubicBezTo>
                    <a:cubicBezTo>
                      <a:pt x="24084" y="168"/>
                      <a:pt x="24439" y="168"/>
                      <a:pt x="24795" y="231"/>
                    </a:cubicBezTo>
                    <a:cubicBezTo>
                      <a:pt x="25025" y="629"/>
                      <a:pt x="25088" y="629"/>
                      <a:pt x="25318" y="252"/>
                    </a:cubicBezTo>
                    <a:lnTo>
                      <a:pt x="26030" y="189"/>
                    </a:lnTo>
                    <a:cubicBezTo>
                      <a:pt x="26553" y="524"/>
                      <a:pt x="27159" y="294"/>
                      <a:pt x="27703" y="461"/>
                    </a:cubicBezTo>
                    <a:cubicBezTo>
                      <a:pt x="27871" y="503"/>
                      <a:pt x="27955" y="252"/>
                      <a:pt x="27996" y="85"/>
                    </a:cubicBezTo>
                    <a:cubicBezTo>
                      <a:pt x="28227" y="1"/>
                      <a:pt x="28478" y="22"/>
                      <a:pt x="28708" y="106"/>
                    </a:cubicBezTo>
                    <a:cubicBezTo>
                      <a:pt x="29147" y="503"/>
                      <a:pt x="29691" y="503"/>
                      <a:pt x="30235" y="398"/>
                    </a:cubicBezTo>
                    <a:cubicBezTo>
                      <a:pt x="30256" y="398"/>
                      <a:pt x="30277" y="294"/>
                      <a:pt x="30298" y="252"/>
                    </a:cubicBezTo>
                    <a:lnTo>
                      <a:pt x="30821" y="252"/>
                    </a:lnTo>
                    <a:cubicBezTo>
                      <a:pt x="31198" y="650"/>
                      <a:pt x="31428" y="650"/>
                      <a:pt x="31867" y="273"/>
                    </a:cubicBezTo>
                    <a:lnTo>
                      <a:pt x="32913" y="357"/>
                    </a:lnTo>
                    <a:cubicBezTo>
                      <a:pt x="33018" y="524"/>
                      <a:pt x="33144" y="566"/>
                      <a:pt x="33269" y="378"/>
                    </a:cubicBezTo>
                    <a:cubicBezTo>
                      <a:pt x="34169" y="357"/>
                      <a:pt x="35048" y="378"/>
                      <a:pt x="35947" y="440"/>
                    </a:cubicBezTo>
                    <a:cubicBezTo>
                      <a:pt x="36010" y="712"/>
                      <a:pt x="36198" y="712"/>
                      <a:pt x="36429" y="712"/>
                    </a:cubicBezTo>
                    <a:cubicBezTo>
                      <a:pt x="36784" y="712"/>
                      <a:pt x="37161" y="670"/>
                      <a:pt x="37475" y="775"/>
                    </a:cubicBezTo>
                    <a:cubicBezTo>
                      <a:pt x="37893" y="942"/>
                      <a:pt x="37621" y="1403"/>
                      <a:pt x="37726" y="1717"/>
                    </a:cubicBezTo>
                    <a:cubicBezTo>
                      <a:pt x="37768" y="1800"/>
                      <a:pt x="37830" y="1863"/>
                      <a:pt x="37914" y="1884"/>
                    </a:cubicBezTo>
                    <a:cubicBezTo>
                      <a:pt x="38040" y="1884"/>
                      <a:pt x="38144" y="1800"/>
                      <a:pt x="38165" y="1675"/>
                    </a:cubicBezTo>
                    <a:cubicBezTo>
                      <a:pt x="38186" y="1591"/>
                      <a:pt x="38186" y="1486"/>
                      <a:pt x="38144" y="1403"/>
                    </a:cubicBezTo>
                    <a:cubicBezTo>
                      <a:pt x="37977" y="984"/>
                      <a:pt x="38270" y="880"/>
                      <a:pt x="38563" y="817"/>
                    </a:cubicBezTo>
                    <a:cubicBezTo>
                      <a:pt x="38939" y="712"/>
                      <a:pt x="39253" y="942"/>
                      <a:pt x="39483" y="1403"/>
                    </a:cubicBezTo>
                    <a:cubicBezTo>
                      <a:pt x="39651" y="1821"/>
                      <a:pt x="39944" y="2156"/>
                      <a:pt x="40341" y="2344"/>
                    </a:cubicBezTo>
                    <a:cubicBezTo>
                      <a:pt x="40927" y="2595"/>
                      <a:pt x="40948" y="2721"/>
                      <a:pt x="40781" y="3453"/>
                    </a:cubicBezTo>
                    <a:cubicBezTo>
                      <a:pt x="39776" y="3328"/>
                      <a:pt x="39776" y="3349"/>
                      <a:pt x="40069" y="4165"/>
                    </a:cubicBezTo>
                    <a:cubicBezTo>
                      <a:pt x="39295" y="4290"/>
                      <a:pt x="39295" y="4290"/>
                      <a:pt x="38939" y="4039"/>
                    </a:cubicBezTo>
                    <a:cubicBezTo>
                      <a:pt x="38521" y="3704"/>
                      <a:pt x="38207" y="3746"/>
                      <a:pt x="37893" y="4207"/>
                    </a:cubicBezTo>
                    <a:cubicBezTo>
                      <a:pt x="37454" y="4834"/>
                      <a:pt x="37328" y="4834"/>
                      <a:pt x="36847" y="4290"/>
                    </a:cubicBezTo>
                    <a:cubicBezTo>
                      <a:pt x="36742" y="4186"/>
                      <a:pt x="36659" y="4060"/>
                      <a:pt x="36491" y="4144"/>
                    </a:cubicBezTo>
                    <a:cubicBezTo>
                      <a:pt x="36345" y="4186"/>
                      <a:pt x="36282" y="4374"/>
                      <a:pt x="36366" y="4499"/>
                    </a:cubicBezTo>
                    <a:cubicBezTo>
                      <a:pt x="36450" y="4751"/>
                      <a:pt x="36491" y="5023"/>
                      <a:pt x="36470" y="5295"/>
                    </a:cubicBezTo>
                    <a:lnTo>
                      <a:pt x="35947" y="5315"/>
                    </a:lnTo>
                    <a:cubicBezTo>
                      <a:pt x="35843" y="5169"/>
                      <a:pt x="35654" y="5106"/>
                      <a:pt x="35487" y="5169"/>
                    </a:cubicBezTo>
                    <a:cubicBezTo>
                      <a:pt x="34525" y="5420"/>
                      <a:pt x="33541" y="5295"/>
                      <a:pt x="32558" y="5336"/>
                    </a:cubicBezTo>
                    <a:cubicBezTo>
                      <a:pt x="32348" y="5336"/>
                      <a:pt x="32160" y="5336"/>
                      <a:pt x="32056" y="5567"/>
                    </a:cubicBezTo>
                    <a:lnTo>
                      <a:pt x="31700" y="5608"/>
                    </a:lnTo>
                    <a:cubicBezTo>
                      <a:pt x="31679" y="5504"/>
                      <a:pt x="31658" y="5399"/>
                      <a:pt x="31512" y="5399"/>
                    </a:cubicBezTo>
                    <a:cubicBezTo>
                      <a:pt x="31386" y="5399"/>
                      <a:pt x="31365" y="5525"/>
                      <a:pt x="31344" y="5629"/>
                    </a:cubicBezTo>
                    <a:lnTo>
                      <a:pt x="30988" y="5671"/>
                    </a:lnTo>
                    <a:cubicBezTo>
                      <a:pt x="30737" y="5441"/>
                      <a:pt x="30361" y="5441"/>
                      <a:pt x="30110" y="5671"/>
                    </a:cubicBezTo>
                    <a:lnTo>
                      <a:pt x="29754" y="5650"/>
                    </a:lnTo>
                    <a:cubicBezTo>
                      <a:pt x="29712" y="5504"/>
                      <a:pt x="29649" y="5357"/>
                      <a:pt x="29482" y="5357"/>
                    </a:cubicBezTo>
                    <a:lnTo>
                      <a:pt x="27536" y="5357"/>
                    </a:lnTo>
                    <a:cubicBezTo>
                      <a:pt x="27369" y="5357"/>
                      <a:pt x="27306" y="5504"/>
                      <a:pt x="27285" y="5671"/>
                    </a:cubicBezTo>
                    <a:cubicBezTo>
                      <a:pt x="26574" y="5859"/>
                      <a:pt x="25862" y="5922"/>
                      <a:pt x="25130" y="5839"/>
                    </a:cubicBezTo>
                    <a:cubicBezTo>
                      <a:pt x="25025" y="5671"/>
                      <a:pt x="24900" y="5671"/>
                      <a:pt x="24795" y="5839"/>
                    </a:cubicBezTo>
                    <a:cubicBezTo>
                      <a:pt x="24565" y="5880"/>
                      <a:pt x="24314" y="5880"/>
                      <a:pt x="24084" y="5818"/>
                    </a:cubicBezTo>
                    <a:cubicBezTo>
                      <a:pt x="24000" y="5336"/>
                      <a:pt x="23644" y="5211"/>
                      <a:pt x="23309" y="5399"/>
                    </a:cubicBezTo>
                    <a:cubicBezTo>
                      <a:pt x="22912" y="5629"/>
                      <a:pt x="22682" y="5483"/>
                      <a:pt x="22347" y="5315"/>
                    </a:cubicBezTo>
                    <a:cubicBezTo>
                      <a:pt x="21803" y="5064"/>
                      <a:pt x="21217" y="4751"/>
                      <a:pt x="20673" y="5357"/>
                    </a:cubicBezTo>
                    <a:cubicBezTo>
                      <a:pt x="20548" y="5504"/>
                      <a:pt x="20359" y="5504"/>
                      <a:pt x="20192" y="5504"/>
                    </a:cubicBezTo>
                    <a:cubicBezTo>
                      <a:pt x="19669" y="5546"/>
                      <a:pt x="19167" y="5253"/>
                      <a:pt x="18623" y="5462"/>
                    </a:cubicBezTo>
                    <a:cubicBezTo>
                      <a:pt x="18476" y="5525"/>
                      <a:pt x="18330" y="5336"/>
                      <a:pt x="18246" y="5169"/>
                    </a:cubicBezTo>
                    <a:cubicBezTo>
                      <a:pt x="18016" y="4730"/>
                      <a:pt x="17723" y="4771"/>
                      <a:pt x="17346" y="4960"/>
                    </a:cubicBezTo>
                    <a:cubicBezTo>
                      <a:pt x="17179" y="5064"/>
                      <a:pt x="16928" y="5064"/>
                      <a:pt x="16781" y="5190"/>
                    </a:cubicBezTo>
                    <a:cubicBezTo>
                      <a:pt x="16447" y="5441"/>
                      <a:pt x="16028" y="5504"/>
                      <a:pt x="15631" y="5357"/>
                    </a:cubicBezTo>
                    <a:cubicBezTo>
                      <a:pt x="14814" y="5085"/>
                      <a:pt x="13936" y="5106"/>
                      <a:pt x="13141" y="5441"/>
                    </a:cubicBezTo>
                    <a:cubicBezTo>
                      <a:pt x="12701" y="5608"/>
                      <a:pt x="12220" y="5671"/>
                      <a:pt x="11760" y="5587"/>
                    </a:cubicBezTo>
                    <a:cubicBezTo>
                      <a:pt x="11237" y="5525"/>
                      <a:pt x="11069" y="5755"/>
                      <a:pt x="10965" y="6173"/>
                    </a:cubicBezTo>
                    <a:lnTo>
                      <a:pt x="10441" y="6173"/>
                    </a:lnTo>
                    <a:cubicBezTo>
                      <a:pt x="10169" y="5587"/>
                      <a:pt x="9960" y="6069"/>
                      <a:pt x="9730" y="6194"/>
                    </a:cubicBezTo>
                    <a:cubicBezTo>
                      <a:pt x="9040" y="6194"/>
                      <a:pt x="8328" y="6215"/>
                      <a:pt x="7617" y="6194"/>
                    </a:cubicBezTo>
                    <a:cubicBezTo>
                      <a:pt x="6236" y="6173"/>
                      <a:pt x="4855" y="6445"/>
                      <a:pt x="3474" y="6362"/>
                    </a:cubicBezTo>
                    <a:cubicBezTo>
                      <a:pt x="3244" y="6341"/>
                      <a:pt x="3014" y="6404"/>
                      <a:pt x="2783" y="6278"/>
                    </a:cubicBezTo>
                    <a:cubicBezTo>
                      <a:pt x="2825" y="5943"/>
                      <a:pt x="2721" y="5546"/>
                      <a:pt x="3223" y="5420"/>
                    </a:cubicBezTo>
                    <a:cubicBezTo>
                      <a:pt x="3537" y="5357"/>
                      <a:pt x="3390" y="5127"/>
                      <a:pt x="3265" y="4939"/>
                    </a:cubicBezTo>
                    <a:cubicBezTo>
                      <a:pt x="3202" y="4834"/>
                      <a:pt x="3202" y="4709"/>
                      <a:pt x="3348" y="4646"/>
                    </a:cubicBezTo>
                    <a:cubicBezTo>
                      <a:pt x="3453" y="4604"/>
                      <a:pt x="3599" y="4646"/>
                      <a:pt x="3641" y="4771"/>
                    </a:cubicBezTo>
                    <a:cubicBezTo>
                      <a:pt x="3725" y="4918"/>
                      <a:pt x="3662" y="5148"/>
                      <a:pt x="3830" y="5253"/>
                    </a:cubicBezTo>
                    <a:cubicBezTo>
                      <a:pt x="3976" y="5357"/>
                      <a:pt x="4248" y="5587"/>
                      <a:pt x="4353" y="5315"/>
                    </a:cubicBezTo>
                    <a:cubicBezTo>
                      <a:pt x="4499" y="4876"/>
                      <a:pt x="4959" y="5023"/>
                      <a:pt x="5190" y="4730"/>
                    </a:cubicBezTo>
                    <a:cubicBezTo>
                      <a:pt x="5336" y="4520"/>
                      <a:pt x="5545" y="4625"/>
                      <a:pt x="5692" y="4834"/>
                    </a:cubicBezTo>
                    <a:cubicBezTo>
                      <a:pt x="5796" y="5002"/>
                      <a:pt x="5901" y="5169"/>
                      <a:pt x="6048" y="5336"/>
                    </a:cubicBezTo>
                    <a:cubicBezTo>
                      <a:pt x="6257" y="5546"/>
                      <a:pt x="6654" y="5587"/>
                      <a:pt x="6696" y="5378"/>
                    </a:cubicBezTo>
                    <a:cubicBezTo>
                      <a:pt x="6759" y="5169"/>
                      <a:pt x="6822" y="5148"/>
                      <a:pt x="7010" y="5127"/>
                    </a:cubicBezTo>
                    <a:cubicBezTo>
                      <a:pt x="7282" y="5106"/>
                      <a:pt x="7575" y="5064"/>
                      <a:pt x="7889" y="5023"/>
                    </a:cubicBezTo>
                    <a:cubicBezTo>
                      <a:pt x="7763" y="5357"/>
                      <a:pt x="7533" y="5713"/>
                      <a:pt x="8140" y="5650"/>
                    </a:cubicBezTo>
                    <a:cubicBezTo>
                      <a:pt x="8349" y="5629"/>
                      <a:pt x="8558" y="5922"/>
                      <a:pt x="8768" y="5650"/>
                    </a:cubicBezTo>
                    <a:cubicBezTo>
                      <a:pt x="8412" y="4876"/>
                      <a:pt x="8412" y="4876"/>
                      <a:pt x="9207" y="4876"/>
                    </a:cubicBezTo>
                    <a:cubicBezTo>
                      <a:pt x="9228" y="4876"/>
                      <a:pt x="9270" y="4792"/>
                      <a:pt x="9291" y="4751"/>
                    </a:cubicBezTo>
                    <a:cubicBezTo>
                      <a:pt x="8914" y="4499"/>
                      <a:pt x="8914" y="4499"/>
                      <a:pt x="8642" y="4499"/>
                    </a:cubicBezTo>
                    <a:cubicBezTo>
                      <a:pt x="8119" y="4520"/>
                      <a:pt x="7638" y="4520"/>
                      <a:pt x="7177" y="4227"/>
                    </a:cubicBezTo>
                    <a:cubicBezTo>
                      <a:pt x="6864" y="4018"/>
                      <a:pt x="6487" y="3976"/>
                      <a:pt x="6152" y="4123"/>
                    </a:cubicBezTo>
                    <a:cubicBezTo>
                      <a:pt x="5859" y="4227"/>
                      <a:pt x="5566" y="4248"/>
                      <a:pt x="5273" y="4207"/>
                    </a:cubicBezTo>
                    <a:cubicBezTo>
                      <a:pt x="5148" y="4207"/>
                      <a:pt x="5043" y="4123"/>
                      <a:pt x="5022" y="4018"/>
                    </a:cubicBezTo>
                    <a:cubicBezTo>
                      <a:pt x="4980" y="3893"/>
                      <a:pt x="5022" y="3767"/>
                      <a:pt x="5148" y="3725"/>
                    </a:cubicBezTo>
                    <a:cubicBezTo>
                      <a:pt x="5503" y="3516"/>
                      <a:pt x="5817" y="3223"/>
                      <a:pt x="6340" y="3432"/>
                    </a:cubicBezTo>
                    <a:cubicBezTo>
                      <a:pt x="6696" y="3579"/>
                      <a:pt x="7136" y="3600"/>
                      <a:pt x="7449" y="3809"/>
                    </a:cubicBezTo>
                    <a:cubicBezTo>
                      <a:pt x="7617" y="3663"/>
                      <a:pt x="7659" y="3411"/>
                      <a:pt x="7575" y="3370"/>
                    </a:cubicBezTo>
                    <a:cubicBezTo>
                      <a:pt x="6989" y="3119"/>
                      <a:pt x="6822" y="2135"/>
                      <a:pt x="5922" y="2428"/>
                    </a:cubicBezTo>
                    <a:cubicBezTo>
                      <a:pt x="5671" y="2491"/>
                      <a:pt x="5483" y="2323"/>
                      <a:pt x="5294" y="2156"/>
                    </a:cubicBezTo>
                    <a:cubicBezTo>
                      <a:pt x="5127" y="1989"/>
                      <a:pt x="4918" y="1821"/>
                      <a:pt x="4771" y="1968"/>
                    </a:cubicBezTo>
                    <a:cubicBezTo>
                      <a:pt x="4374" y="2302"/>
                      <a:pt x="3976" y="2177"/>
                      <a:pt x="3537" y="2135"/>
                    </a:cubicBezTo>
                    <a:cubicBezTo>
                      <a:pt x="3286" y="2093"/>
                      <a:pt x="1716" y="1821"/>
                      <a:pt x="1549" y="1696"/>
                    </a:cubicBezTo>
                    <a:cubicBezTo>
                      <a:pt x="1214" y="1445"/>
                      <a:pt x="838" y="1277"/>
                      <a:pt x="419" y="1214"/>
                    </a:cubicBezTo>
                    <a:cubicBezTo>
                      <a:pt x="63" y="1173"/>
                      <a:pt x="1" y="963"/>
                      <a:pt x="1" y="670"/>
                    </a:cubicBezTo>
                    <a:cubicBezTo>
                      <a:pt x="440" y="670"/>
                      <a:pt x="879" y="691"/>
                      <a:pt x="1319" y="670"/>
                    </a:cubicBezTo>
                    <a:cubicBezTo>
                      <a:pt x="1758" y="650"/>
                      <a:pt x="2114" y="838"/>
                      <a:pt x="2449" y="524"/>
                    </a:cubicBezTo>
                    <a:close/>
                    <a:moveTo>
                      <a:pt x="9772" y="4792"/>
                    </a:moveTo>
                    <a:cubicBezTo>
                      <a:pt x="9730" y="4960"/>
                      <a:pt x="9814" y="5148"/>
                      <a:pt x="10002" y="5211"/>
                    </a:cubicBezTo>
                    <a:cubicBezTo>
                      <a:pt x="10128" y="5295"/>
                      <a:pt x="10316" y="5211"/>
                      <a:pt x="10358" y="5064"/>
                    </a:cubicBezTo>
                    <a:cubicBezTo>
                      <a:pt x="10462" y="4730"/>
                      <a:pt x="10609" y="4646"/>
                      <a:pt x="10985" y="4688"/>
                    </a:cubicBezTo>
                    <a:cubicBezTo>
                      <a:pt x="11362" y="4751"/>
                      <a:pt x="11697" y="4499"/>
                      <a:pt x="11739" y="4123"/>
                    </a:cubicBezTo>
                    <a:cubicBezTo>
                      <a:pt x="11760" y="4018"/>
                      <a:pt x="11843" y="3893"/>
                      <a:pt x="11739" y="3788"/>
                    </a:cubicBezTo>
                    <a:cubicBezTo>
                      <a:pt x="11655" y="3704"/>
                      <a:pt x="11509" y="3704"/>
                      <a:pt x="11425" y="3788"/>
                    </a:cubicBezTo>
                    <a:cubicBezTo>
                      <a:pt x="11132" y="4144"/>
                      <a:pt x="10818" y="4039"/>
                      <a:pt x="10483" y="3914"/>
                    </a:cubicBezTo>
                    <a:cubicBezTo>
                      <a:pt x="10190" y="3830"/>
                      <a:pt x="9960" y="3914"/>
                      <a:pt x="9918" y="4269"/>
                    </a:cubicBezTo>
                    <a:cubicBezTo>
                      <a:pt x="9877" y="4458"/>
                      <a:pt x="9835" y="4625"/>
                      <a:pt x="9772" y="4792"/>
                    </a:cubicBezTo>
                    <a:close/>
                    <a:moveTo>
                      <a:pt x="39023" y="2282"/>
                    </a:moveTo>
                    <a:cubicBezTo>
                      <a:pt x="39149" y="2261"/>
                      <a:pt x="39295" y="2240"/>
                      <a:pt x="39295" y="2093"/>
                    </a:cubicBezTo>
                    <a:cubicBezTo>
                      <a:pt x="39295" y="1947"/>
                      <a:pt x="39170" y="1821"/>
                      <a:pt x="39023" y="1821"/>
                    </a:cubicBezTo>
                    <a:cubicBezTo>
                      <a:pt x="38877" y="1800"/>
                      <a:pt x="38730" y="1926"/>
                      <a:pt x="38730" y="2072"/>
                    </a:cubicBezTo>
                    <a:cubicBezTo>
                      <a:pt x="38730" y="2261"/>
                      <a:pt x="38877" y="2282"/>
                      <a:pt x="39023" y="2282"/>
                    </a:cubicBezTo>
                    <a:close/>
                    <a:moveTo>
                      <a:pt x="19711" y="942"/>
                    </a:moveTo>
                    <a:cubicBezTo>
                      <a:pt x="19606" y="942"/>
                      <a:pt x="19522" y="1026"/>
                      <a:pt x="19522" y="1110"/>
                    </a:cubicBezTo>
                    <a:cubicBezTo>
                      <a:pt x="19501" y="1361"/>
                      <a:pt x="19690" y="1403"/>
                      <a:pt x="19878" y="1403"/>
                    </a:cubicBezTo>
                    <a:cubicBezTo>
                      <a:pt x="19983" y="1403"/>
                      <a:pt x="20129" y="1340"/>
                      <a:pt x="20087" y="1214"/>
                    </a:cubicBezTo>
                    <a:cubicBezTo>
                      <a:pt x="20045" y="1005"/>
                      <a:pt x="19857" y="963"/>
                      <a:pt x="19711" y="942"/>
                    </a:cubicBezTo>
                    <a:close/>
                    <a:moveTo>
                      <a:pt x="18225" y="1863"/>
                    </a:moveTo>
                    <a:cubicBezTo>
                      <a:pt x="18225" y="1738"/>
                      <a:pt x="18162" y="1675"/>
                      <a:pt x="18079" y="1675"/>
                    </a:cubicBezTo>
                    <a:cubicBezTo>
                      <a:pt x="17974" y="1654"/>
                      <a:pt x="17911" y="1738"/>
                      <a:pt x="17911" y="1821"/>
                    </a:cubicBezTo>
                    <a:cubicBezTo>
                      <a:pt x="17911" y="1947"/>
                      <a:pt x="17953" y="2072"/>
                      <a:pt x="18100" y="2030"/>
                    </a:cubicBezTo>
                    <a:cubicBezTo>
                      <a:pt x="18162" y="2010"/>
                      <a:pt x="18183" y="1905"/>
                      <a:pt x="18225" y="1863"/>
                    </a:cubicBezTo>
                    <a:close/>
                    <a:moveTo>
                      <a:pt x="20485" y="1884"/>
                    </a:moveTo>
                    <a:lnTo>
                      <a:pt x="20317" y="1821"/>
                    </a:lnTo>
                    <a:cubicBezTo>
                      <a:pt x="20296" y="1884"/>
                      <a:pt x="20255" y="1947"/>
                      <a:pt x="20276" y="1968"/>
                    </a:cubicBezTo>
                    <a:cubicBezTo>
                      <a:pt x="20276" y="2010"/>
                      <a:pt x="20359" y="2010"/>
                      <a:pt x="20401" y="2051"/>
                    </a:cubicBezTo>
                    <a:cubicBezTo>
                      <a:pt x="20443" y="1989"/>
                      <a:pt x="20464" y="1926"/>
                      <a:pt x="20485" y="1884"/>
                    </a:cubicBezTo>
                    <a:close/>
                  </a:path>
                </a:pathLst>
              </a:custGeom>
              <a:solidFill>
                <a:schemeClr val="lt2">
                  <a:alpha val="339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7368;p47">
                <a:extLst>
                  <a:ext uri="{FF2B5EF4-FFF2-40B4-BE49-F238E27FC236}">
                    <a16:creationId xmlns="" xmlns:a16="http://schemas.microsoft.com/office/drawing/2014/main" id="{A752B4B5-48B6-4B97-8780-1235584C144A}"/>
                  </a:ext>
                </a:extLst>
              </p:cNvPr>
              <p:cNvSpPr/>
              <p:nvPr/>
            </p:nvSpPr>
            <p:spPr>
              <a:xfrm>
                <a:off x="4232975" y="4637500"/>
                <a:ext cx="852650" cy="163225"/>
              </a:xfrm>
              <a:custGeom>
                <a:avLst/>
                <a:gdLst/>
                <a:ahLst/>
                <a:cxnLst/>
                <a:rect l="l" t="t" r="r" b="b"/>
                <a:pathLst>
                  <a:path w="34106" h="6529" extrusionOk="0">
                    <a:moveTo>
                      <a:pt x="24816" y="544"/>
                    </a:moveTo>
                    <a:cubicBezTo>
                      <a:pt x="24816" y="837"/>
                      <a:pt x="24878" y="1026"/>
                      <a:pt x="25234" y="1088"/>
                    </a:cubicBezTo>
                    <a:cubicBezTo>
                      <a:pt x="25632" y="1130"/>
                      <a:pt x="26029" y="1298"/>
                      <a:pt x="26364" y="1570"/>
                    </a:cubicBezTo>
                    <a:cubicBezTo>
                      <a:pt x="26510" y="1674"/>
                      <a:pt x="28101" y="1967"/>
                      <a:pt x="28352" y="1988"/>
                    </a:cubicBezTo>
                    <a:cubicBezTo>
                      <a:pt x="28770" y="2051"/>
                      <a:pt x="29189" y="2176"/>
                      <a:pt x="29586" y="1821"/>
                    </a:cubicBezTo>
                    <a:cubicBezTo>
                      <a:pt x="29754" y="1674"/>
                      <a:pt x="29963" y="1883"/>
                      <a:pt x="30109" y="2030"/>
                    </a:cubicBezTo>
                    <a:cubicBezTo>
                      <a:pt x="30256" y="2176"/>
                      <a:pt x="30486" y="2365"/>
                      <a:pt x="30737" y="2281"/>
                    </a:cubicBezTo>
                    <a:cubicBezTo>
                      <a:pt x="31637" y="2009"/>
                      <a:pt x="31804" y="2972"/>
                      <a:pt x="32390" y="3244"/>
                    </a:cubicBezTo>
                    <a:cubicBezTo>
                      <a:pt x="32474" y="3285"/>
                      <a:pt x="32432" y="3516"/>
                      <a:pt x="32264" y="3662"/>
                    </a:cubicBezTo>
                    <a:cubicBezTo>
                      <a:pt x="31930" y="3474"/>
                      <a:pt x="31511" y="3432"/>
                      <a:pt x="31156" y="3306"/>
                    </a:cubicBezTo>
                    <a:cubicBezTo>
                      <a:pt x="30632" y="3097"/>
                      <a:pt x="30319" y="3369"/>
                      <a:pt x="29942" y="3578"/>
                    </a:cubicBezTo>
                    <a:cubicBezTo>
                      <a:pt x="29837" y="3641"/>
                      <a:pt x="29775" y="3767"/>
                      <a:pt x="29816" y="3871"/>
                    </a:cubicBezTo>
                    <a:cubicBezTo>
                      <a:pt x="29858" y="3997"/>
                      <a:pt x="29963" y="4060"/>
                      <a:pt x="30088" y="4060"/>
                    </a:cubicBezTo>
                    <a:cubicBezTo>
                      <a:pt x="30381" y="4122"/>
                      <a:pt x="30674" y="4101"/>
                      <a:pt x="30967" y="3997"/>
                    </a:cubicBezTo>
                    <a:cubicBezTo>
                      <a:pt x="31281" y="3850"/>
                      <a:pt x="31679" y="3892"/>
                      <a:pt x="31972" y="4101"/>
                    </a:cubicBezTo>
                    <a:cubicBezTo>
                      <a:pt x="32453" y="4394"/>
                      <a:pt x="32934" y="4373"/>
                      <a:pt x="33457" y="4352"/>
                    </a:cubicBezTo>
                    <a:cubicBezTo>
                      <a:pt x="33729" y="4352"/>
                      <a:pt x="33729" y="4332"/>
                      <a:pt x="34106" y="4624"/>
                    </a:cubicBezTo>
                    <a:cubicBezTo>
                      <a:pt x="34064" y="4666"/>
                      <a:pt x="34043" y="4750"/>
                      <a:pt x="34001" y="4750"/>
                    </a:cubicBezTo>
                    <a:cubicBezTo>
                      <a:pt x="33227" y="4729"/>
                      <a:pt x="33227" y="4729"/>
                      <a:pt x="33583" y="5524"/>
                    </a:cubicBezTo>
                    <a:cubicBezTo>
                      <a:pt x="33373" y="5754"/>
                      <a:pt x="33164" y="5482"/>
                      <a:pt x="32955" y="5524"/>
                    </a:cubicBezTo>
                    <a:cubicBezTo>
                      <a:pt x="32348" y="5587"/>
                      <a:pt x="32578" y="5231"/>
                      <a:pt x="32704" y="4896"/>
                    </a:cubicBezTo>
                    <a:cubicBezTo>
                      <a:pt x="32369" y="4938"/>
                      <a:pt x="32097" y="4980"/>
                      <a:pt x="31804" y="4980"/>
                    </a:cubicBezTo>
                    <a:cubicBezTo>
                      <a:pt x="31637" y="4980"/>
                      <a:pt x="31574" y="4980"/>
                      <a:pt x="31511" y="5252"/>
                    </a:cubicBezTo>
                    <a:cubicBezTo>
                      <a:pt x="31448" y="5503"/>
                      <a:pt x="31051" y="5399"/>
                      <a:pt x="30863" y="5189"/>
                    </a:cubicBezTo>
                    <a:cubicBezTo>
                      <a:pt x="30716" y="5043"/>
                      <a:pt x="30591" y="4876"/>
                      <a:pt x="30486" y="4708"/>
                    </a:cubicBezTo>
                    <a:cubicBezTo>
                      <a:pt x="30339" y="4499"/>
                      <a:pt x="30151" y="4394"/>
                      <a:pt x="29984" y="4604"/>
                    </a:cubicBezTo>
                    <a:cubicBezTo>
                      <a:pt x="29775" y="4896"/>
                      <a:pt x="29293" y="4729"/>
                      <a:pt x="29147" y="5189"/>
                    </a:cubicBezTo>
                    <a:cubicBezTo>
                      <a:pt x="29063" y="5440"/>
                      <a:pt x="28791" y="5231"/>
                      <a:pt x="28624" y="5106"/>
                    </a:cubicBezTo>
                    <a:cubicBezTo>
                      <a:pt x="28477" y="5001"/>
                      <a:pt x="28540" y="4792"/>
                      <a:pt x="28456" y="4624"/>
                    </a:cubicBezTo>
                    <a:cubicBezTo>
                      <a:pt x="28394" y="4520"/>
                      <a:pt x="28268" y="4457"/>
                      <a:pt x="28163" y="4520"/>
                    </a:cubicBezTo>
                    <a:cubicBezTo>
                      <a:pt x="28017" y="4562"/>
                      <a:pt x="28017" y="4687"/>
                      <a:pt x="28080" y="4813"/>
                    </a:cubicBezTo>
                    <a:cubicBezTo>
                      <a:pt x="28205" y="4980"/>
                      <a:pt x="28352" y="5210"/>
                      <a:pt x="28038" y="5294"/>
                    </a:cubicBezTo>
                    <a:cubicBezTo>
                      <a:pt x="27515" y="5420"/>
                      <a:pt x="27640" y="5796"/>
                      <a:pt x="27598" y="6131"/>
                    </a:cubicBezTo>
                    <a:lnTo>
                      <a:pt x="26029" y="6089"/>
                    </a:lnTo>
                    <a:cubicBezTo>
                      <a:pt x="25841" y="5650"/>
                      <a:pt x="25841" y="5650"/>
                      <a:pt x="25318" y="6047"/>
                    </a:cubicBezTo>
                    <a:lnTo>
                      <a:pt x="24795" y="6068"/>
                    </a:lnTo>
                    <a:cubicBezTo>
                      <a:pt x="24669" y="5880"/>
                      <a:pt x="24565" y="5880"/>
                      <a:pt x="24439" y="6068"/>
                    </a:cubicBezTo>
                    <a:lnTo>
                      <a:pt x="24083" y="6047"/>
                    </a:lnTo>
                    <a:cubicBezTo>
                      <a:pt x="24041" y="5775"/>
                      <a:pt x="23895" y="5671"/>
                      <a:pt x="23644" y="5754"/>
                    </a:cubicBezTo>
                    <a:cubicBezTo>
                      <a:pt x="23184" y="5964"/>
                      <a:pt x="22744" y="5943"/>
                      <a:pt x="22389" y="5545"/>
                    </a:cubicBezTo>
                    <a:cubicBezTo>
                      <a:pt x="22284" y="5420"/>
                      <a:pt x="22117" y="5336"/>
                      <a:pt x="21991" y="5440"/>
                    </a:cubicBezTo>
                    <a:cubicBezTo>
                      <a:pt x="21656" y="5733"/>
                      <a:pt x="21091" y="5712"/>
                      <a:pt x="20882" y="6236"/>
                    </a:cubicBezTo>
                    <a:lnTo>
                      <a:pt x="19480" y="6257"/>
                    </a:lnTo>
                    <a:cubicBezTo>
                      <a:pt x="19355" y="6068"/>
                      <a:pt x="19229" y="6068"/>
                      <a:pt x="19104" y="6257"/>
                    </a:cubicBezTo>
                    <a:lnTo>
                      <a:pt x="18769" y="6257"/>
                    </a:lnTo>
                    <a:cubicBezTo>
                      <a:pt x="18539" y="5985"/>
                      <a:pt x="18350" y="5985"/>
                      <a:pt x="18225" y="6340"/>
                    </a:cubicBezTo>
                    <a:cubicBezTo>
                      <a:pt x="17827" y="6445"/>
                      <a:pt x="17388" y="6466"/>
                      <a:pt x="16990" y="6403"/>
                    </a:cubicBezTo>
                    <a:cubicBezTo>
                      <a:pt x="16865" y="6005"/>
                      <a:pt x="16802" y="5503"/>
                      <a:pt x="16216" y="5985"/>
                    </a:cubicBezTo>
                    <a:cubicBezTo>
                      <a:pt x="16091" y="6089"/>
                      <a:pt x="15944" y="5964"/>
                      <a:pt x="15798" y="5964"/>
                    </a:cubicBezTo>
                    <a:cubicBezTo>
                      <a:pt x="15546" y="5964"/>
                      <a:pt x="15588" y="6173"/>
                      <a:pt x="15567" y="6340"/>
                    </a:cubicBezTo>
                    <a:cubicBezTo>
                      <a:pt x="15274" y="6424"/>
                      <a:pt x="14961" y="6424"/>
                      <a:pt x="14668" y="6340"/>
                    </a:cubicBezTo>
                    <a:cubicBezTo>
                      <a:pt x="14479" y="5943"/>
                      <a:pt x="14228" y="6026"/>
                      <a:pt x="13977" y="6257"/>
                    </a:cubicBezTo>
                    <a:cubicBezTo>
                      <a:pt x="12847" y="6319"/>
                      <a:pt x="11717" y="6298"/>
                      <a:pt x="10609" y="6194"/>
                    </a:cubicBezTo>
                    <a:cubicBezTo>
                      <a:pt x="10567" y="5838"/>
                      <a:pt x="10211" y="5880"/>
                      <a:pt x="10002" y="5754"/>
                    </a:cubicBezTo>
                    <a:cubicBezTo>
                      <a:pt x="9374" y="5399"/>
                      <a:pt x="9269" y="5461"/>
                      <a:pt x="9186" y="6236"/>
                    </a:cubicBezTo>
                    <a:cubicBezTo>
                      <a:pt x="8244" y="6529"/>
                      <a:pt x="7303" y="6382"/>
                      <a:pt x="6340" y="6361"/>
                    </a:cubicBezTo>
                    <a:cubicBezTo>
                      <a:pt x="6361" y="6005"/>
                      <a:pt x="6884" y="6131"/>
                      <a:pt x="6884" y="5733"/>
                    </a:cubicBezTo>
                    <a:cubicBezTo>
                      <a:pt x="6884" y="5294"/>
                      <a:pt x="7240" y="5064"/>
                      <a:pt x="7554" y="4855"/>
                    </a:cubicBezTo>
                    <a:cubicBezTo>
                      <a:pt x="7847" y="4708"/>
                      <a:pt x="8077" y="4478"/>
                      <a:pt x="8244" y="4185"/>
                    </a:cubicBezTo>
                    <a:cubicBezTo>
                      <a:pt x="8391" y="3871"/>
                      <a:pt x="8265" y="3348"/>
                      <a:pt x="8035" y="3327"/>
                    </a:cubicBezTo>
                    <a:cubicBezTo>
                      <a:pt x="7658" y="3306"/>
                      <a:pt x="7847" y="3704"/>
                      <a:pt x="7658" y="3829"/>
                    </a:cubicBezTo>
                    <a:cubicBezTo>
                      <a:pt x="7637" y="3850"/>
                      <a:pt x="7596" y="3829"/>
                      <a:pt x="7512" y="3850"/>
                    </a:cubicBezTo>
                    <a:cubicBezTo>
                      <a:pt x="7344" y="3557"/>
                      <a:pt x="7282" y="3160"/>
                      <a:pt x="6905" y="2972"/>
                    </a:cubicBezTo>
                    <a:cubicBezTo>
                      <a:pt x="6800" y="2909"/>
                      <a:pt x="6717" y="2783"/>
                      <a:pt x="6759" y="2679"/>
                    </a:cubicBezTo>
                    <a:cubicBezTo>
                      <a:pt x="6989" y="2218"/>
                      <a:pt x="6549" y="1904"/>
                      <a:pt x="6528" y="1507"/>
                    </a:cubicBezTo>
                    <a:cubicBezTo>
                      <a:pt x="6528" y="1256"/>
                      <a:pt x="6445" y="984"/>
                      <a:pt x="6131" y="1005"/>
                    </a:cubicBezTo>
                    <a:cubicBezTo>
                      <a:pt x="5838" y="1047"/>
                      <a:pt x="5712" y="1256"/>
                      <a:pt x="5691" y="1570"/>
                    </a:cubicBezTo>
                    <a:cubicBezTo>
                      <a:pt x="5587" y="2030"/>
                      <a:pt x="5545" y="2511"/>
                      <a:pt x="5545" y="2972"/>
                    </a:cubicBezTo>
                    <a:cubicBezTo>
                      <a:pt x="4457" y="3034"/>
                      <a:pt x="4101" y="2030"/>
                      <a:pt x="3369" y="1591"/>
                    </a:cubicBezTo>
                    <a:cubicBezTo>
                      <a:pt x="3160" y="1465"/>
                      <a:pt x="3118" y="1067"/>
                      <a:pt x="2720" y="1235"/>
                    </a:cubicBezTo>
                    <a:cubicBezTo>
                      <a:pt x="2386" y="1381"/>
                      <a:pt x="2114" y="1026"/>
                      <a:pt x="1779" y="1151"/>
                    </a:cubicBezTo>
                    <a:cubicBezTo>
                      <a:pt x="1695" y="1172"/>
                      <a:pt x="1590" y="1235"/>
                      <a:pt x="1632" y="1319"/>
                    </a:cubicBezTo>
                    <a:cubicBezTo>
                      <a:pt x="1758" y="1695"/>
                      <a:pt x="1590" y="2030"/>
                      <a:pt x="1465" y="2344"/>
                    </a:cubicBezTo>
                    <a:cubicBezTo>
                      <a:pt x="1298" y="2762"/>
                      <a:pt x="1800" y="2972"/>
                      <a:pt x="1821" y="3327"/>
                    </a:cubicBezTo>
                    <a:cubicBezTo>
                      <a:pt x="942" y="3432"/>
                      <a:pt x="544" y="2783"/>
                      <a:pt x="0" y="2323"/>
                    </a:cubicBezTo>
                    <a:cubicBezTo>
                      <a:pt x="565" y="1863"/>
                      <a:pt x="607" y="1339"/>
                      <a:pt x="230" y="754"/>
                    </a:cubicBezTo>
                    <a:cubicBezTo>
                      <a:pt x="189" y="628"/>
                      <a:pt x="147" y="523"/>
                      <a:pt x="147" y="398"/>
                    </a:cubicBezTo>
                    <a:cubicBezTo>
                      <a:pt x="314" y="398"/>
                      <a:pt x="523" y="440"/>
                      <a:pt x="670" y="251"/>
                    </a:cubicBezTo>
                    <a:lnTo>
                      <a:pt x="1381" y="210"/>
                    </a:lnTo>
                    <a:cubicBezTo>
                      <a:pt x="1904" y="691"/>
                      <a:pt x="2909" y="670"/>
                      <a:pt x="3683" y="147"/>
                    </a:cubicBezTo>
                    <a:cubicBezTo>
                      <a:pt x="4457" y="21"/>
                      <a:pt x="5231" y="0"/>
                      <a:pt x="6005" y="126"/>
                    </a:cubicBezTo>
                    <a:cubicBezTo>
                      <a:pt x="6319" y="565"/>
                      <a:pt x="6675" y="461"/>
                      <a:pt x="7052" y="231"/>
                    </a:cubicBezTo>
                    <a:lnTo>
                      <a:pt x="7951" y="293"/>
                    </a:lnTo>
                    <a:cubicBezTo>
                      <a:pt x="8202" y="670"/>
                      <a:pt x="8244" y="670"/>
                      <a:pt x="8474" y="293"/>
                    </a:cubicBezTo>
                    <a:lnTo>
                      <a:pt x="8851" y="251"/>
                    </a:lnTo>
                    <a:lnTo>
                      <a:pt x="9730" y="754"/>
                    </a:lnTo>
                    <a:cubicBezTo>
                      <a:pt x="10253" y="900"/>
                      <a:pt x="10776" y="984"/>
                      <a:pt x="11132" y="419"/>
                    </a:cubicBezTo>
                    <a:cubicBezTo>
                      <a:pt x="11278" y="419"/>
                      <a:pt x="11404" y="377"/>
                      <a:pt x="11487" y="251"/>
                    </a:cubicBezTo>
                    <a:lnTo>
                      <a:pt x="11843" y="293"/>
                    </a:lnTo>
                    <a:cubicBezTo>
                      <a:pt x="11927" y="649"/>
                      <a:pt x="12241" y="586"/>
                      <a:pt x="12492" y="586"/>
                    </a:cubicBezTo>
                    <a:lnTo>
                      <a:pt x="15212" y="586"/>
                    </a:lnTo>
                    <a:cubicBezTo>
                      <a:pt x="15254" y="837"/>
                      <a:pt x="15107" y="1235"/>
                      <a:pt x="15337" y="1339"/>
                    </a:cubicBezTo>
                    <a:cubicBezTo>
                      <a:pt x="15798" y="1528"/>
                      <a:pt x="16216" y="1904"/>
                      <a:pt x="16781" y="1821"/>
                    </a:cubicBezTo>
                    <a:cubicBezTo>
                      <a:pt x="16907" y="1800"/>
                      <a:pt x="17032" y="1800"/>
                      <a:pt x="17074" y="1674"/>
                    </a:cubicBezTo>
                    <a:cubicBezTo>
                      <a:pt x="17116" y="1486"/>
                      <a:pt x="16990" y="1402"/>
                      <a:pt x="16844" y="1339"/>
                    </a:cubicBezTo>
                    <a:cubicBezTo>
                      <a:pt x="16739" y="1298"/>
                      <a:pt x="16614" y="1298"/>
                      <a:pt x="16509" y="1298"/>
                    </a:cubicBezTo>
                    <a:cubicBezTo>
                      <a:pt x="16028" y="1298"/>
                      <a:pt x="15902" y="984"/>
                      <a:pt x="15923" y="586"/>
                    </a:cubicBezTo>
                    <a:cubicBezTo>
                      <a:pt x="16342" y="607"/>
                      <a:pt x="16760" y="544"/>
                      <a:pt x="17179" y="419"/>
                    </a:cubicBezTo>
                    <a:cubicBezTo>
                      <a:pt x="17137" y="921"/>
                      <a:pt x="17471" y="1088"/>
                      <a:pt x="17869" y="1088"/>
                    </a:cubicBezTo>
                    <a:cubicBezTo>
                      <a:pt x="18287" y="1067"/>
                      <a:pt x="18706" y="1193"/>
                      <a:pt x="19041" y="1465"/>
                    </a:cubicBezTo>
                    <a:cubicBezTo>
                      <a:pt x="18999" y="1088"/>
                      <a:pt x="18978" y="837"/>
                      <a:pt x="18936" y="586"/>
                    </a:cubicBezTo>
                    <a:cubicBezTo>
                      <a:pt x="19145" y="586"/>
                      <a:pt x="19355" y="607"/>
                      <a:pt x="19480" y="377"/>
                    </a:cubicBezTo>
                    <a:lnTo>
                      <a:pt x="20171" y="377"/>
                    </a:lnTo>
                    <a:cubicBezTo>
                      <a:pt x="20233" y="795"/>
                      <a:pt x="20568" y="837"/>
                      <a:pt x="20861" y="942"/>
                    </a:cubicBezTo>
                    <a:cubicBezTo>
                      <a:pt x="21489" y="1151"/>
                      <a:pt x="22158" y="1130"/>
                      <a:pt x="22765" y="1402"/>
                    </a:cubicBezTo>
                    <a:cubicBezTo>
                      <a:pt x="23330" y="1653"/>
                      <a:pt x="23665" y="1339"/>
                      <a:pt x="23728" y="586"/>
                    </a:cubicBezTo>
                    <a:lnTo>
                      <a:pt x="23916" y="356"/>
                    </a:lnTo>
                    <a:lnTo>
                      <a:pt x="24418" y="356"/>
                    </a:lnTo>
                    <a:cubicBezTo>
                      <a:pt x="24502" y="503"/>
                      <a:pt x="24669" y="565"/>
                      <a:pt x="24816" y="544"/>
                    </a:cubicBezTo>
                    <a:close/>
                    <a:moveTo>
                      <a:pt x="9207" y="3871"/>
                    </a:moveTo>
                    <a:cubicBezTo>
                      <a:pt x="9416" y="3892"/>
                      <a:pt x="9541" y="3788"/>
                      <a:pt x="9541" y="3641"/>
                    </a:cubicBezTo>
                    <a:cubicBezTo>
                      <a:pt x="9541" y="3411"/>
                      <a:pt x="9374" y="3244"/>
                      <a:pt x="9165" y="3223"/>
                    </a:cubicBezTo>
                    <a:cubicBezTo>
                      <a:pt x="9018" y="3181"/>
                      <a:pt x="8872" y="3306"/>
                      <a:pt x="8893" y="3474"/>
                    </a:cubicBezTo>
                    <a:cubicBezTo>
                      <a:pt x="8872" y="3662"/>
                      <a:pt x="8997" y="3850"/>
                      <a:pt x="9207" y="3871"/>
                    </a:cubicBezTo>
                    <a:close/>
                    <a:moveTo>
                      <a:pt x="7386" y="1109"/>
                    </a:moveTo>
                    <a:cubicBezTo>
                      <a:pt x="7386" y="984"/>
                      <a:pt x="7261" y="900"/>
                      <a:pt x="7156" y="921"/>
                    </a:cubicBezTo>
                    <a:cubicBezTo>
                      <a:pt x="7031" y="921"/>
                      <a:pt x="6926" y="1026"/>
                      <a:pt x="6947" y="1151"/>
                    </a:cubicBezTo>
                    <a:cubicBezTo>
                      <a:pt x="6926" y="1319"/>
                      <a:pt x="7072" y="1423"/>
                      <a:pt x="7240" y="1381"/>
                    </a:cubicBezTo>
                    <a:cubicBezTo>
                      <a:pt x="7365" y="1360"/>
                      <a:pt x="7407" y="1256"/>
                      <a:pt x="7386" y="1130"/>
                    </a:cubicBezTo>
                    <a:close/>
                    <a:moveTo>
                      <a:pt x="24209" y="4206"/>
                    </a:moveTo>
                    <a:cubicBezTo>
                      <a:pt x="24167" y="4185"/>
                      <a:pt x="24104" y="4143"/>
                      <a:pt x="24062" y="4143"/>
                    </a:cubicBezTo>
                    <a:cubicBezTo>
                      <a:pt x="24041" y="4164"/>
                      <a:pt x="24021" y="4248"/>
                      <a:pt x="24000" y="4290"/>
                    </a:cubicBezTo>
                    <a:cubicBezTo>
                      <a:pt x="24041" y="4311"/>
                      <a:pt x="24104" y="4352"/>
                      <a:pt x="24146" y="4352"/>
                    </a:cubicBezTo>
                    <a:cubicBezTo>
                      <a:pt x="24188" y="4332"/>
                      <a:pt x="24188" y="4269"/>
                      <a:pt x="24209" y="4227"/>
                    </a:cubicBezTo>
                    <a:close/>
                    <a:moveTo>
                      <a:pt x="21028" y="1381"/>
                    </a:moveTo>
                    <a:cubicBezTo>
                      <a:pt x="20966" y="1339"/>
                      <a:pt x="20903" y="1298"/>
                      <a:pt x="20882" y="1319"/>
                    </a:cubicBezTo>
                    <a:cubicBezTo>
                      <a:pt x="20840" y="1319"/>
                      <a:pt x="20840" y="1402"/>
                      <a:pt x="20798" y="1465"/>
                    </a:cubicBezTo>
                    <a:cubicBezTo>
                      <a:pt x="20861" y="1486"/>
                      <a:pt x="20924" y="1528"/>
                      <a:pt x="20945" y="1507"/>
                    </a:cubicBezTo>
                    <a:cubicBezTo>
                      <a:pt x="20987" y="1486"/>
                      <a:pt x="21008" y="1423"/>
                      <a:pt x="21028" y="1381"/>
                    </a:cubicBezTo>
                    <a:close/>
                  </a:path>
                </a:pathLst>
              </a:custGeom>
              <a:solidFill>
                <a:schemeClr val="lt2">
                  <a:alpha val="339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7369;p47">
                <a:extLst>
                  <a:ext uri="{FF2B5EF4-FFF2-40B4-BE49-F238E27FC236}">
                    <a16:creationId xmlns="" xmlns:a16="http://schemas.microsoft.com/office/drawing/2014/main" id="{DFC0F112-A106-46C4-A134-A9D4537F5A6D}"/>
                  </a:ext>
                </a:extLst>
              </p:cNvPr>
              <p:cNvSpPr/>
              <p:nvPr/>
            </p:nvSpPr>
            <p:spPr>
              <a:xfrm>
                <a:off x="5753075" y="4641150"/>
                <a:ext cx="574900" cy="128200"/>
              </a:xfrm>
              <a:custGeom>
                <a:avLst/>
                <a:gdLst/>
                <a:ahLst/>
                <a:cxnLst/>
                <a:rect l="l" t="t" r="r" b="b"/>
                <a:pathLst>
                  <a:path w="22996" h="5128" extrusionOk="0">
                    <a:moveTo>
                      <a:pt x="544" y="4960"/>
                    </a:moveTo>
                    <a:cubicBezTo>
                      <a:pt x="565" y="4688"/>
                      <a:pt x="523" y="4416"/>
                      <a:pt x="419" y="4186"/>
                    </a:cubicBezTo>
                    <a:cubicBezTo>
                      <a:pt x="335" y="4039"/>
                      <a:pt x="398" y="3872"/>
                      <a:pt x="544" y="3809"/>
                    </a:cubicBezTo>
                    <a:cubicBezTo>
                      <a:pt x="712" y="3746"/>
                      <a:pt x="816" y="3851"/>
                      <a:pt x="900" y="3976"/>
                    </a:cubicBezTo>
                    <a:cubicBezTo>
                      <a:pt x="1381" y="4520"/>
                      <a:pt x="1528" y="4499"/>
                      <a:pt x="1946" y="3893"/>
                    </a:cubicBezTo>
                    <a:cubicBezTo>
                      <a:pt x="2281" y="3432"/>
                      <a:pt x="2574" y="3390"/>
                      <a:pt x="2992" y="3704"/>
                    </a:cubicBezTo>
                    <a:cubicBezTo>
                      <a:pt x="3348" y="3976"/>
                      <a:pt x="3348" y="3976"/>
                      <a:pt x="4143" y="3851"/>
                    </a:cubicBezTo>
                    <a:cubicBezTo>
                      <a:pt x="3829" y="3014"/>
                      <a:pt x="3850" y="3014"/>
                      <a:pt x="4855" y="3139"/>
                    </a:cubicBezTo>
                    <a:cubicBezTo>
                      <a:pt x="5001" y="2386"/>
                      <a:pt x="4980" y="2261"/>
                      <a:pt x="4415" y="2009"/>
                    </a:cubicBezTo>
                    <a:cubicBezTo>
                      <a:pt x="4018" y="1821"/>
                      <a:pt x="3704" y="1486"/>
                      <a:pt x="3557" y="1089"/>
                    </a:cubicBezTo>
                    <a:cubicBezTo>
                      <a:pt x="3327" y="608"/>
                      <a:pt x="2992" y="398"/>
                      <a:pt x="2637" y="503"/>
                    </a:cubicBezTo>
                    <a:cubicBezTo>
                      <a:pt x="2323" y="587"/>
                      <a:pt x="2030" y="670"/>
                      <a:pt x="2218" y="1089"/>
                    </a:cubicBezTo>
                    <a:cubicBezTo>
                      <a:pt x="2239" y="1173"/>
                      <a:pt x="2260" y="1256"/>
                      <a:pt x="2239" y="1361"/>
                    </a:cubicBezTo>
                    <a:cubicBezTo>
                      <a:pt x="2218" y="1465"/>
                      <a:pt x="2093" y="1549"/>
                      <a:pt x="1967" y="1549"/>
                    </a:cubicBezTo>
                    <a:cubicBezTo>
                      <a:pt x="1883" y="1528"/>
                      <a:pt x="1821" y="1465"/>
                      <a:pt x="1800" y="1403"/>
                    </a:cubicBezTo>
                    <a:cubicBezTo>
                      <a:pt x="1674" y="1089"/>
                      <a:pt x="1967" y="608"/>
                      <a:pt x="1528" y="461"/>
                    </a:cubicBezTo>
                    <a:cubicBezTo>
                      <a:pt x="1214" y="336"/>
                      <a:pt x="837" y="398"/>
                      <a:pt x="482" y="398"/>
                    </a:cubicBezTo>
                    <a:cubicBezTo>
                      <a:pt x="272" y="398"/>
                      <a:pt x="63" y="377"/>
                      <a:pt x="0" y="126"/>
                    </a:cubicBezTo>
                    <a:cubicBezTo>
                      <a:pt x="2072" y="22"/>
                      <a:pt x="4143" y="64"/>
                      <a:pt x="6215" y="64"/>
                    </a:cubicBezTo>
                    <a:cubicBezTo>
                      <a:pt x="7449" y="1"/>
                      <a:pt x="8684" y="22"/>
                      <a:pt x="9939" y="105"/>
                    </a:cubicBezTo>
                    <a:cubicBezTo>
                      <a:pt x="11320" y="252"/>
                      <a:pt x="12701" y="126"/>
                      <a:pt x="14082" y="377"/>
                    </a:cubicBezTo>
                    <a:cubicBezTo>
                      <a:pt x="14375" y="419"/>
                      <a:pt x="14668" y="419"/>
                      <a:pt x="14961" y="398"/>
                    </a:cubicBezTo>
                    <a:cubicBezTo>
                      <a:pt x="16572" y="398"/>
                      <a:pt x="18204" y="524"/>
                      <a:pt x="19815" y="733"/>
                    </a:cubicBezTo>
                    <a:cubicBezTo>
                      <a:pt x="20066" y="796"/>
                      <a:pt x="20338" y="796"/>
                      <a:pt x="20589" y="775"/>
                    </a:cubicBezTo>
                    <a:cubicBezTo>
                      <a:pt x="21426" y="629"/>
                      <a:pt x="22054" y="1026"/>
                      <a:pt x="22702" y="1486"/>
                    </a:cubicBezTo>
                    <a:cubicBezTo>
                      <a:pt x="22995" y="1675"/>
                      <a:pt x="22933" y="1863"/>
                      <a:pt x="22870" y="2156"/>
                    </a:cubicBezTo>
                    <a:cubicBezTo>
                      <a:pt x="22807" y="2428"/>
                      <a:pt x="22828" y="2805"/>
                      <a:pt x="22430" y="2805"/>
                    </a:cubicBezTo>
                    <a:cubicBezTo>
                      <a:pt x="22054" y="2846"/>
                      <a:pt x="21656" y="2993"/>
                      <a:pt x="21321" y="3181"/>
                    </a:cubicBezTo>
                    <a:cubicBezTo>
                      <a:pt x="21133" y="3286"/>
                      <a:pt x="20945" y="3349"/>
                      <a:pt x="20736" y="3349"/>
                    </a:cubicBezTo>
                    <a:cubicBezTo>
                      <a:pt x="19689" y="3244"/>
                      <a:pt x="18727" y="3788"/>
                      <a:pt x="17681" y="3746"/>
                    </a:cubicBezTo>
                    <a:cubicBezTo>
                      <a:pt x="17555" y="3725"/>
                      <a:pt x="17451" y="3746"/>
                      <a:pt x="17346" y="3809"/>
                    </a:cubicBezTo>
                    <a:cubicBezTo>
                      <a:pt x="16321" y="4541"/>
                      <a:pt x="15170" y="4248"/>
                      <a:pt x="14082" y="4227"/>
                    </a:cubicBezTo>
                    <a:cubicBezTo>
                      <a:pt x="13391" y="4186"/>
                      <a:pt x="12680" y="4186"/>
                      <a:pt x="11990" y="4269"/>
                    </a:cubicBezTo>
                    <a:cubicBezTo>
                      <a:pt x="11006" y="4395"/>
                      <a:pt x="10002" y="4227"/>
                      <a:pt x="9018" y="4458"/>
                    </a:cubicBezTo>
                    <a:cubicBezTo>
                      <a:pt x="7951" y="4709"/>
                      <a:pt x="6842" y="4667"/>
                      <a:pt x="5775" y="4730"/>
                    </a:cubicBezTo>
                    <a:cubicBezTo>
                      <a:pt x="4018" y="4855"/>
                      <a:pt x="2281" y="5127"/>
                      <a:pt x="544" y="4960"/>
                    </a:cubicBezTo>
                    <a:close/>
                  </a:path>
                </a:pathLst>
              </a:custGeom>
              <a:solidFill>
                <a:schemeClr val="lt2">
                  <a:alpha val="339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7370;p47">
                <a:extLst>
                  <a:ext uri="{FF2B5EF4-FFF2-40B4-BE49-F238E27FC236}">
                    <a16:creationId xmlns="" xmlns:a16="http://schemas.microsoft.com/office/drawing/2014/main" id="{DA806207-B69A-4B8A-B8BD-973EEABB7F1A}"/>
                  </a:ext>
                </a:extLst>
              </p:cNvPr>
              <p:cNvSpPr/>
              <p:nvPr/>
            </p:nvSpPr>
            <p:spPr>
              <a:xfrm>
                <a:off x="3998100" y="4643250"/>
                <a:ext cx="445175" cy="158525"/>
              </a:xfrm>
              <a:custGeom>
                <a:avLst/>
                <a:gdLst/>
                <a:ahLst/>
                <a:cxnLst/>
                <a:rect l="l" t="t" r="r" b="b"/>
                <a:pathLst>
                  <a:path w="17807" h="6341" extrusionOk="0">
                    <a:moveTo>
                      <a:pt x="9563" y="147"/>
                    </a:moveTo>
                    <a:cubicBezTo>
                      <a:pt x="9563" y="252"/>
                      <a:pt x="9604" y="377"/>
                      <a:pt x="9646" y="482"/>
                    </a:cubicBezTo>
                    <a:cubicBezTo>
                      <a:pt x="10023" y="1068"/>
                      <a:pt x="9981" y="1591"/>
                      <a:pt x="9437" y="2051"/>
                    </a:cubicBezTo>
                    <a:cubicBezTo>
                      <a:pt x="9981" y="2511"/>
                      <a:pt x="10358" y="3160"/>
                      <a:pt x="11237" y="3055"/>
                    </a:cubicBezTo>
                    <a:cubicBezTo>
                      <a:pt x="11216" y="2700"/>
                      <a:pt x="10713" y="2511"/>
                      <a:pt x="10881" y="2072"/>
                    </a:cubicBezTo>
                    <a:cubicBezTo>
                      <a:pt x="11006" y="1758"/>
                      <a:pt x="11174" y="1423"/>
                      <a:pt x="11048" y="1068"/>
                    </a:cubicBezTo>
                    <a:cubicBezTo>
                      <a:pt x="11027" y="963"/>
                      <a:pt x="11111" y="900"/>
                      <a:pt x="11195" y="879"/>
                    </a:cubicBezTo>
                    <a:cubicBezTo>
                      <a:pt x="11529" y="754"/>
                      <a:pt x="11822" y="1109"/>
                      <a:pt x="12157" y="963"/>
                    </a:cubicBezTo>
                    <a:cubicBezTo>
                      <a:pt x="12534" y="796"/>
                      <a:pt x="12576" y="1193"/>
                      <a:pt x="12785" y="1319"/>
                    </a:cubicBezTo>
                    <a:cubicBezTo>
                      <a:pt x="13517" y="1758"/>
                      <a:pt x="13873" y="2762"/>
                      <a:pt x="14982" y="2721"/>
                    </a:cubicBezTo>
                    <a:cubicBezTo>
                      <a:pt x="14961" y="2239"/>
                      <a:pt x="15003" y="1758"/>
                      <a:pt x="15107" y="1298"/>
                    </a:cubicBezTo>
                    <a:cubicBezTo>
                      <a:pt x="15149" y="984"/>
                      <a:pt x="15296" y="775"/>
                      <a:pt x="15568" y="754"/>
                    </a:cubicBezTo>
                    <a:cubicBezTo>
                      <a:pt x="15819" y="712"/>
                      <a:pt x="15923" y="984"/>
                      <a:pt x="15944" y="1235"/>
                    </a:cubicBezTo>
                    <a:cubicBezTo>
                      <a:pt x="15965" y="1633"/>
                      <a:pt x="16405" y="1946"/>
                      <a:pt x="16175" y="2407"/>
                    </a:cubicBezTo>
                    <a:cubicBezTo>
                      <a:pt x="16133" y="2511"/>
                      <a:pt x="16216" y="2658"/>
                      <a:pt x="16321" y="2700"/>
                    </a:cubicBezTo>
                    <a:cubicBezTo>
                      <a:pt x="16698" y="2888"/>
                      <a:pt x="16760" y="3306"/>
                      <a:pt x="16928" y="3578"/>
                    </a:cubicBezTo>
                    <a:cubicBezTo>
                      <a:pt x="17011" y="3578"/>
                      <a:pt x="17053" y="3578"/>
                      <a:pt x="17074" y="3578"/>
                    </a:cubicBezTo>
                    <a:cubicBezTo>
                      <a:pt x="17263" y="3453"/>
                      <a:pt x="17074" y="3055"/>
                      <a:pt x="17451" y="3076"/>
                    </a:cubicBezTo>
                    <a:cubicBezTo>
                      <a:pt x="17681" y="3097"/>
                      <a:pt x="17807" y="3599"/>
                      <a:pt x="17660" y="3934"/>
                    </a:cubicBezTo>
                    <a:cubicBezTo>
                      <a:pt x="17493" y="4206"/>
                      <a:pt x="17263" y="4436"/>
                      <a:pt x="16970" y="4604"/>
                    </a:cubicBezTo>
                    <a:cubicBezTo>
                      <a:pt x="16656" y="4813"/>
                      <a:pt x="16300" y="5022"/>
                      <a:pt x="16300" y="5462"/>
                    </a:cubicBezTo>
                    <a:cubicBezTo>
                      <a:pt x="16300" y="5859"/>
                      <a:pt x="15777" y="5755"/>
                      <a:pt x="15777" y="6089"/>
                    </a:cubicBezTo>
                    <a:cubicBezTo>
                      <a:pt x="15547" y="6173"/>
                      <a:pt x="15296" y="6194"/>
                      <a:pt x="15066" y="6131"/>
                    </a:cubicBezTo>
                    <a:cubicBezTo>
                      <a:pt x="15066" y="5817"/>
                      <a:pt x="15066" y="5482"/>
                      <a:pt x="15024" y="5169"/>
                    </a:cubicBezTo>
                    <a:cubicBezTo>
                      <a:pt x="15003" y="5043"/>
                      <a:pt x="14877" y="4938"/>
                      <a:pt x="14752" y="4980"/>
                    </a:cubicBezTo>
                    <a:cubicBezTo>
                      <a:pt x="14626" y="4980"/>
                      <a:pt x="14563" y="5085"/>
                      <a:pt x="14542" y="5210"/>
                    </a:cubicBezTo>
                    <a:cubicBezTo>
                      <a:pt x="14459" y="5441"/>
                      <a:pt x="14689" y="5650"/>
                      <a:pt x="14584" y="5901"/>
                    </a:cubicBezTo>
                    <a:cubicBezTo>
                      <a:pt x="14291" y="6047"/>
                      <a:pt x="13936" y="6006"/>
                      <a:pt x="13685" y="5796"/>
                    </a:cubicBezTo>
                    <a:cubicBezTo>
                      <a:pt x="13224" y="5524"/>
                      <a:pt x="13308" y="5922"/>
                      <a:pt x="13287" y="6173"/>
                    </a:cubicBezTo>
                    <a:lnTo>
                      <a:pt x="12931" y="6173"/>
                    </a:lnTo>
                    <a:cubicBezTo>
                      <a:pt x="12889" y="5859"/>
                      <a:pt x="13015" y="5524"/>
                      <a:pt x="12785" y="5169"/>
                    </a:cubicBezTo>
                    <a:cubicBezTo>
                      <a:pt x="12178" y="5901"/>
                      <a:pt x="11383" y="5587"/>
                      <a:pt x="10651" y="5650"/>
                    </a:cubicBezTo>
                    <a:cubicBezTo>
                      <a:pt x="10546" y="5650"/>
                      <a:pt x="10421" y="5608"/>
                      <a:pt x="10337" y="5524"/>
                    </a:cubicBezTo>
                    <a:cubicBezTo>
                      <a:pt x="9835" y="5127"/>
                      <a:pt x="9793" y="5148"/>
                      <a:pt x="9521" y="5650"/>
                    </a:cubicBezTo>
                    <a:cubicBezTo>
                      <a:pt x="9458" y="5796"/>
                      <a:pt x="9458" y="6006"/>
                      <a:pt x="9249" y="6047"/>
                    </a:cubicBezTo>
                    <a:cubicBezTo>
                      <a:pt x="8872" y="5713"/>
                      <a:pt x="8851" y="5692"/>
                      <a:pt x="8412" y="5901"/>
                    </a:cubicBezTo>
                    <a:cubicBezTo>
                      <a:pt x="8182" y="6027"/>
                      <a:pt x="8035" y="5901"/>
                      <a:pt x="7847" y="5838"/>
                    </a:cubicBezTo>
                    <a:cubicBezTo>
                      <a:pt x="7366" y="5629"/>
                      <a:pt x="6759" y="5838"/>
                      <a:pt x="6361" y="6319"/>
                    </a:cubicBezTo>
                    <a:lnTo>
                      <a:pt x="5106" y="6340"/>
                    </a:lnTo>
                    <a:cubicBezTo>
                      <a:pt x="4750" y="6047"/>
                      <a:pt x="4269" y="6236"/>
                      <a:pt x="3871" y="6089"/>
                    </a:cubicBezTo>
                    <a:cubicBezTo>
                      <a:pt x="3767" y="6047"/>
                      <a:pt x="3725" y="6236"/>
                      <a:pt x="3704" y="6340"/>
                    </a:cubicBezTo>
                    <a:lnTo>
                      <a:pt x="3348" y="6340"/>
                    </a:lnTo>
                    <a:cubicBezTo>
                      <a:pt x="3202" y="5880"/>
                      <a:pt x="2930" y="5964"/>
                      <a:pt x="2637" y="6173"/>
                    </a:cubicBezTo>
                    <a:cubicBezTo>
                      <a:pt x="2323" y="6173"/>
                      <a:pt x="2009" y="6068"/>
                      <a:pt x="1737" y="5880"/>
                    </a:cubicBezTo>
                    <a:cubicBezTo>
                      <a:pt x="1905" y="5127"/>
                      <a:pt x="1800" y="4897"/>
                      <a:pt x="1089" y="4646"/>
                    </a:cubicBezTo>
                    <a:cubicBezTo>
                      <a:pt x="963" y="4604"/>
                      <a:pt x="817" y="4604"/>
                      <a:pt x="670" y="4604"/>
                    </a:cubicBezTo>
                    <a:cubicBezTo>
                      <a:pt x="607" y="4541"/>
                      <a:pt x="565" y="4478"/>
                      <a:pt x="503" y="4436"/>
                    </a:cubicBezTo>
                    <a:cubicBezTo>
                      <a:pt x="670" y="4164"/>
                      <a:pt x="691" y="3830"/>
                      <a:pt x="900" y="3558"/>
                    </a:cubicBezTo>
                    <a:cubicBezTo>
                      <a:pt x="1109" y="3286"/>
                      <a:pt x="1109" y="2930"/>
                      <a:pt x="921" y="2658"/>
                    </a:cubicBezTo>
                    <a:cubicBezTo>
                      <a:pt x="754" y="2407"/>
                      <a:pt x="565" y="2051"/>
                      <a:pt x="168" y="2386"/>
                    </a:cubicBezTo>
                    <a:cubicBezTo>
                      <a:pt x="126" y="2428"/>
                      <a:pt x="1" y="2323"/>
                      <a:pt x="21" y="2239"/>
                    </a:cubicBezTo>
                    <a:cubicBezTo>
                      <a:pt x="21" y="2135"/>
                      <a:pt x="63" y="2030"/>
                      <a:pt x="105" y="2009"/>
                    </a:cubicBezTo>
                    <a:cubicBezTo>
                      <a:pt x="545" y="1800"/>
                      <a:pt x="1026" y="1653"/>
                      <a:pt x="1528" y="1591"/>
                    </a:cubicBezTo>
                    <a:cubicBezTo>
                      <a:pt x="1737" y="1591"/>
                      <a:pt x="1988" y="1549"/>
                      <a:pt x="2009" y="1298"/>
                    </a:cubicBezTo>
                    <a:cubicBezTo>
                      <a:pt x="2051" y="984"/>
                      <a:pt x="1716" y="1109"/>
                      <a:pt x="1570" y="1005"/>
                    </a:cubicBezTo>
                    <a:cubicBezTo>
                      <a:pt x="1528" y="963"/>
                      <a:pt x="1507" y="900"/>
                      <a:pt x="1486" y="858"/>
                    </a:cubicBezTo>
                    <a:cubicBezTo>
                      <a:pt x="1570" y="649"/>
                      <a:pt x="1946" y="691"/>
                      <a:pt x="1926" y="398"/>
                    </a:cubicBezTo>
                    <a:lnTo>
                      <a:pt x="2449" y="356"/>
                    </a:lnTo>
                    <a:cubicBezTo>
                      <a:pt x="2721" y="691"/>
                      <a:pt x="3265" y="377"/>
                      <a:pt x="3516" y="837"/>
                    </a:cubicBezTo>
                    <a:cubicBezTo>
                      <a:pt x="3704" y="1172"/>
                      <a:pt x="3955" y="1109"/>
                      <a:pt x="4039" y="712"/>
                    </a:cubicBezTo>
                    <a:cubicBezTo>
                      <a:pt x="4102" y="545"/>
                      <a:pt x="4164" y="398"/>
                      <a:pt x="4206" y="231"/>
                    </a:cubicBezTo>
                    <a:cubicBezTo>
                      <a:pt x="4562" y="147"/>
                      <a:pt x="4918" y="147"/>
                      <a:pt x="5273" y="210"/>
                    </a:cubicBezTo>
                    <a:cubicBezTo>
                      <a:pt x="5378" y="733"/>
                      <a:pt x="5378" y="733"/>
                      <a:pt x="5755" y="482"/>
                    </a:cubicBezTo>
                    <a:lnTo>
                      <a:pt x="5985" y="356"/>
                    </a:lnTo>
                    <a:lnTo>
                      <a:pt x="6340" y="356"/>
                    </a:lnTo>
                    <a:cubicBezTo>
                      <a:pt x="6445" y="712"/>
                      <a:pt x="6508" y="1068"/>
                      <a:pt x="6152" y="1361"/>
                    </a:cubicBezTo>
                    <a:cubicBezTo>
                      <a:pt x="5922" y="1549"/>
                      <a:pt x="5901" y="1884"/>
                      <a:pt x="6089" y="2093"/>
                    </a:cubicBezTo>
                    <a:cubicBezTo>
                      <a:pt x="6236" y="2323"/>
                      <a:pt x="6424" y="2511"/>
                      <a:pt x="6738" y="2428"/>
                    </a:cubicBezTo>
                    <a:cubicBezTo>
                      <a:pt x="7156" y="2323"/>
                      <a:pt x="7700" y="2825"/>
                      <a:pt x="7993" y="2177"/>
                    </a:cubicBezTo>
                    <a:cubicBezTo>
                      <a:pt x="7993" y="2156"/>
                      <a:pt x="8161" y="2197"/>
                      <a:pt x="8244" y="2197"/>
                    </a:cubicBezTo>
                    <a:cubicBezTo>
                      <a:pt x="8558" y="2197"/>
                      <a:pt x="9270" y="1570"/>
                      <a:pt x="9312" y="1277"/>
                    </a:cubicBezTo>
                    <a:cubicBezTo>
                      <a:pt x="9332" y="1151"/>
                      <a:pt x="9312" y="984"/>
                      <a:pt x="9207" y="963"/>
                    </a:cubicBezTo>
                    <a:cubicBezTo>
                      <a:pt x="8516" y="900"/>
                      <a:pt x="8788" y="440"/>
                      <a:pt x="8830" y="84"/>
                    </a:cubicBezTo>
                    <a:cubicBezTo>
                      <a:pt x="9060" y="1"/>
                      <a:pt x="9291" y="1"/>
                      <a:pt x="9521" y="42"/>
                    </a:cubicBezTo>
                    <a:cubicBezTo>
                      <a:pt x="9542" y="84"/>
                      <a:pt x="9542" y="105"/>
                      <a:pt x="9563" y="147"/>
                    </a:cubicBezTo>
                    <a:close/>
                    <a:moveTo>
                      <a:pt x="12304" y="2407"/>
                    </a:moveTo>
                    <a:cubicBezTo>
                      <a:pt x="12345" y="2386"/>
                      <a:pt x="12471" y="2365"/>
                      <a:pt x="12471" y="2323"/>
                    </a:cubicBezTo>
                    <a:cubicBezTo>
                      <a:pt x="12534" y="2177"/>
                      <a:pt x="12429" y="2114"/>
                      <a:pt x="12304" y="2114"/>
                    </a:cubicBezTo>
                    <a:cubicBezTo>
                      <a:pt x="12220" y="2114"/>
                      <a:pt x="12136" y="2156"/>
                      <a:pt x="12136" y="2260"/>
                    </a:cubicBezTo>
                    <a:cubicBezTo>
                      <a:pt x="12115" y="2344"/>
                      <a:pt x="12178" y="2407"/>
                      <a:pt x="12304" y="2407"/>
                    </a:cubicBezTo>
                    <a:close/>
                  </a:path>
                </a:pathLst>
              </a:custGeom>
              <a:solidFill>
                <a:schemeClr val="lt2">
                  <a:alpha val="339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7371;p47">
                <a:extLst>
                  <a:ext uri="{FF2B5EF4-FFF2-40B4-BE49-F238E27FC236}">
                    <a16:creationId xmlns="" xmlns:a16="http://schemas.microsoft.com/office/drawing/2014/main" id="{248E4701-F094-457B-A4B5-27FD0DC6D10C}"/>
                  </a:ext>
                </a:extLst>
              </p:cNvPr>
              <p:cNvSpPr/>
              <p:nvPr/>
            </p:nvSpPr>
            <p:spPr>
              <a:xfrm>
                <a:off x="5127975" y="4751525"/>
                <a:ext cx="328525" cy="37700"/>
              </a:xfrm>
              <a:custGeom>
                <a:avLst/>
                <a:gdLst/>
                <a:ahLst/>
                <a:cxnLst/>
                <a:rect l="l" t="t" r="r" b="b"/>
                <a:pathLst>
                  <a:path w="13141" h="1508" extrusionOk="0">
                    <a:moveTo>
                      <a:pt x="1" y="1424"/>
                    </a:moveTo>
                    <a:cubicBezTo>
                      <a:pt x="126" y="1005"/>
                      <a:pt x="314" y="796"/>
                      <a:pt x="817" y="859"/>
                    </a:cubicBezTo>
                    <a:cubicBezTo>
                      <a:pt x="1277" y="921"/>
                      <a:pt x="1758" y="879"/>
                      <a:pt x="2198" y="691"/>
                    </a:cubicBezTo>
                    <a:cubicBezTo>
                      <a:pt x="2993" y="377"/>
                      <a:pt x="3871" y="335"/>
                      <a:pt x="4687" y="607"/>
                    </a:cubicBezTo>
                    <a:cubicBezTo>
                      <a:pt x="5085" y="775"/>
                      <a:pt x="5503" y="712"/>
                      <a:pt x="5838" y="461"/>
                    </a:cubicBezTo>
                    <a:cubicBezTo>
                      <a:pt x="5985" y="335"/>
                      <a:pt x="6215" y="315"/>
                      <a:pt x="6403" y="231"/>
                    </a:cubicBezTo>
                    <a:cubicBezTo>
                      <a:pt x="6759" y="43"/>
                      <a:pt x="7073" y="1"/>
                      <a:pt x="7282" y="419"/>
                    </a:cubicBezTo>
                    <a:cubicBezTo>
                      <a:pt x="7366" y="587"/>
                      <a:pt x="7512" y="796"/>
                      <a:pt x="7680" y="733"/>
                    </a:cubicBezTo>
                    <a:cubicBezTo>
                      <a:pt x="8203" y="503"/>
                      <a:pt x="8726" y="796"/>
                      <a:pt x="9228" y="775"/>
                    </a:cubicBezTo>
                    <a:cubicBezTo>
                      <a:pt x="9416" y="754"/>
                      <a:pt x="9584" y="775"/>
                      <a:pt x="9730" y="628"/>
                    </a:cubicBezTo>
                    <a:cubicBezTo>
                      <a:pt x="10274" y="22"/>
                      <a:pt x="10860" y="335"/>
                      <a:pt x="11404" y="587"/>
                    </a:cubicBezTo>
                    <a:cubicBezTo>
                      <a:pt x="11739" y="733"/>
                      <a:pt x="11969" y="900"/>
                      <a:pt x="12345" y="670"/>
                    </a:cubicBezTo>
                    <a:cubicBezTo>
                      <a:pt x="12701" y="461"/>
                      <a:pt x="13036" y="607"/>
                      <a:pt x="13141" y="1068"/>
                    </a:cubicBezTo>
                    <a:cubicBezTo>
                      <a:pt x="12053" y="1089"/>
                      <a:pt x="10944" y="1068"/>
                      <a:pt x="9856" y="1131"/>
                    </a:cubicBezTo>
                    <a:cubicBezTo>
                      <a:pt x="8140" y="1235"/>
                      <a:pt x="6403" y="1256"/>
                      <a:pt x="4667" y="1319"/>
                    </a:cubicBezTo>
                    <a:cubicBezTo>
                      <a:pt x="3118" y="1403"/>
                      <a:pt x="1570" y="1507"/>
                      <a:pt x="1" y="1424"/>
                    </a:cubicBezTo>
                    <a:close/>
                  </a:path>
                </a:pathLst>
              </a:custGeom>
              <a:solidFill>
                <a:schemeClr val="lt2">
                  <a:alpha val="339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7372;p47">
                <a:extLst>
                  <a:ext uri="{FF2B5EF4-FFF2-40B4-BE49-F238E27FC236}">
                    <a16:creationId xmlns="" xmlns:a16="http://schemas.microsoft.com/office/drawing/2014/main" id="{75F8FDBA-6673-4783-8691-629BC3E5AB46}"/>
                  </a:ext>
                </a:extLst>
              </p:cNvPr>
              <p:cNvSpPr/>
              <p:nvPr/>
            </p:nvSpPr>
            <p:spPr>
              <a:xfrm>
                <a:off x="4146125" y="4641675"/>
                <a:ext cx="85825" cy="71700"/>
              </a:xfrm>
              <a:custGeom>
                <a:avLst/>
                <a:gdLst/>
                <a:ahLst/>
                <a:cxnLst/>
                <a:rect l="l" t="t" r="r" b="b"/>
                <a:pathLst>
                  <a:path w="3433" h="2868" extrusionOk="0">
                    <a:moveTo>
                      <a:pt x="2930" y="105"/>
                    </a:moveTo>
                    <a:cubicBezTo>
                      <a:pt x="2888" y="461"/>
                      <a:pt x="2616" y="921"/>
                      <a:pt x="3307" y="984"/>
                    </a:cubicBezTo>
                    <a:cubicBezTo>
                      <a:pt x="3411" y="984"/>
                      <a:pt x="3432" y="1172"/>
                      <a:pt x="3411" y="1298"/>
                    </a:cubicBezTo>
                    <a:cubicBezTo>
                      <a:pt x="3370" y="1591"/>
                      <a:pt x="2658" y="2219"/>
                      <a:pt x="2344" y="2219"/>
                    </a:cubicBezTo>
                    <a:cubicBezTo>
                      <a:pt x="2261" y="2219"/>
                      <a:pt x="2114" y="2177"/>
                      <a:pt x="2114" y="2198"/>
                    </a:cubicBezTo>
                    <a:cubicBezTo>
                      <a:pt x="1800" y="2867"/>
                      <a:pt x="1256" y="2365"/>
                      <a:pt x="838" y="2449"/>
                    </a:cubicBezTo>
                    <a:cubicBezTo>
                      <a:pt x="524" y="2532"/>
                      <a:pt x="336" y="2344"/>
                      <a:pt x="189" y="2114"/>
                    </a:cubicBezTo>
                    <a:cubicBezTo>
                      <a:pt x="1" y="1905"/>
                      <a:pt x="43" y="1570"/>
                      <a:pt x="252" y="1382"/>
                    </a:cubicBezTo>
                    <a:cubicBezTo>
                      <a:pt x="629" y="1089"/>
                      <a:pt x="545" y="733"/>
                      <a:pt x="440" y="377"/>
                    </a:cubicBezTo>
                    <a:cubicBezTo>
                      <a:pt x="608" y="377"/>
                      <a:pt x="754" y="315"/>
                      <a:pt x="796" y="126"/>
                    </a:cubicBezTo>
                    <a:cubicBezTo>
                      <a:pt x="1026" y="22"/>
                      <a:pt x="1277" y="1"/>
                      <a:pt x="1507" y="84"/>
                    </a:cubicBezTo>
                    <a:cubicBezTo>
                      <a:pt x="1759" y="461"/>
                      <a:pt x="1800" y="461"/>
                      <a:pt x="2031" y="84"/>
                    </a:cubicBezTo>
                    <a:cubicBezTo>
                      <a:pt x="2323" y="1"/>
                      <a:pt x="2637" y="22"/>
                      <a:pt x="2930" y="105"/>
                    </a:cubicBezTo>
                    <a:close/>
                  </a:path>
                </a:pathLst>
              </a:custGeom>
              <a:solidFill>
                <a:schemeClr val="lt2">
                  <a:alpha val="339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7373;p47">
                <a:extLst>
                  <a:ext uri="{FF2B5EF4-FFF2-40B4-BE49-F238E27FC236}">
                    <a16:creationId xmlns="" xmlns:a16="http://schemas.microsoft.com/office/drawing/2014/main" id="{9DDA14D9-926F-43CF-A4ED-605C19967536}"/>
                  </a:ext>
                </a:extLst>
              </p:cNvPr>
              <p:cNvSpPr/>
              <p:nvPr/>
            </p:nvSpPr>
            <p:spPr>
              <a:xfrm>
                <a:off x="4157125" y="4770875"/>
                <a:ext cx="166375" cy="35075"/>
              </a:xfrm>
              <a:custGeom>
                <a:avLst/>
                <a:gdLst/>
                <a:ahLst/>
                <a:cxnLst/>
                <a:rect l="l" t="t" r="r" b="b"/>
                <a:pathLst>
                  <a:path w="6655" h="1403" extrusionOk="0">
                    <a:moveTo>
                      <a:pt x="0" y="1194"/>
                    </a:moveTo>
                    <a:cubicBezTo>
                      <a:pt x="419" y="712"/>
                      <a:pt x="1026" y="503"/>
                      <a:pt x="1507" y="712"/>
                    </a:cubicBezTo>
                    <a:cubicBezTo>
                      <a:pt x="1695" y="796"/>
                      <a:pt x="1821" y="901"/>
                      <a:pt x="2072" y="796"/>
                    </a:cubicBezTo>
                    <a:cubicBezTo>
                      <a:pt x="2490" y="566"/>
                      <a:pt x="2511" y="587"/>
                      <a:pt x="2888" y="922"/>
                    </a:cubicBezTo>
                    <a:cubicBezTo>
                      <a:pt x="3097" y="880"/>
                      <a:pt x="3097" y="670"/>
                      <a:pt x="3181" y="524"/>
                    </a:cubicBezTo>
                    <a:cubicBezTo>
                      <a:pt x="3432" y="1"/>
                      <a:pt x="3474" y="1"/>
                      <a:pt x="3976" y="398"/>
                    </a:cubicBezTo>
                    <a:cubicBezTo>
                      <a:pt x="4080" y="482"/>
                      <a:pt x="4185" y="524"/>
                      <a:pt x="4311" y="524"/>
                    </a:cubicBezTo>
                    <a:cubicBezTo>
                      <a:pt x="5022" y="461"/>
                      <a:pt x="5838" y="775"/>
                      <a:pt x="6424" y="43"/>
                    </a:cubicBezTo>
                    <a:cubicBezTo>
                      <a:pt x="6654" y="398"/>
                      <a:pt x="6528" y="733"/>
                      <a:pt x="6570" y="1047"/>
                    </a:cubicBezTo>
                    <a:cubicBezTo>
                      <a:pt x="4792" y="1403"/>
                      <a:pt x="3013" y="1173"/>
                      <a:pt x="1235" y="1235"/>
                    </a:cubicBezTo>
                    <a:cubicBezTo>
                      <a:pt x="816" y="1235"/>
                      <a:pt x="419" y="1214"/>
                      <a:pt x="0" y="1194"/>
                    </a:cubicBezTo>
                    <a:close/>
                  </a:path>
                </a:pathLst>
              </a:custGeom>
              <a:solidFill>
                <a:schemeClr val="lt2">
                  <a:alpha val="339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7374;p47">
                <a:extLst>
                  <a:ext uri="{FF2B5EF4-FFF2-40B4-BE49-F238E27FC236}">
                    <a16:creationId xmlns="" xmlns:a16="http://schemas.microsoft.com/office/drawing/2014/main" id="{083E5EDF-9B7F-4645-9CE7-9994CAC29702}"/>
                  </a:ext>
                </a:extLst>
              </p:cNvPr>
              <p:cNvSpPr/>
              <p:nvPr/>
            </p:nvSpPr>
            <p:spPr>
              <a:xfrm>
                <a:off x="4737750" y="4641675"/>
                <a:ext cx="88950" cy="35600"/>
              </a:xfrm>
              <a:custGeom>
                <a:avLst/>
                <a:gdLst/>
                <a:ahLst/>
                <a:cxnLst/>
                <a:rect l="l" t="t" r="r" b="b"/>
                <a:pathLst>
                  <a:path w="3558" h="1424" extrusionOk="0">
                    <a:moveTo>
                      <a:pt x="3558" y="377"/>
                    </a:moveTo>
                    <a:cubicBezTo>
                      <a:pt x="3474" y="1110"/>
                      <a:pt x="3160" y="1424"/>
                      <a:pt x="2595" y="1172"/>
                    </a:cubicBezTo>
                    <a:cubicBezTo>
                      <a:pt x="1967" y="921"/>
                      <a:pt x="1319" y="942"/>
                      <a:pt x="691" y="733"/>
                    </a:cubicBezTo>
                    <a:cubicBezTo>
                      <a:pt x="377" y="628"/>
                      <a:pt x="42" y="587"/>
                      <a:pt x="1" y="168"/>
                    </a:cubicBezTo>
                    <a:cubicBezTo>
                      <a:pt x="147" y="22"/>
                      <a:pt x="377" y="1"/>
                      <a:pt x="545" y="105"/>
                    </a:cubicBezTo>
                    <a:cubicBezTo>
                      <a:pt x="649" y="461"/>
                      <a:pt x="963" y="356"/>
                      <a:pt x="1214" y="356"/>
                    </a:cubicBezTo>
                    <a:cubicBezTo>
                      <a:pt x="1988" y="419"/>
                      <a:pt x="2783" y="231"/>
                      <a:pt x="3558" y="377"/>
                    </a:cubicBezTo>
                    <a:close/>
                  </a:path>
                </a:pathLst>
              </a:custGeom>
              <a:solidFill>
                <a:schemeClr val="lt2">
                  <a:alpha val="339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7375;p47">
                <a:extLst>
                  <a:ext uri="{FF2B5EF4-FFF2-40B4-BE49-F238E27FC236}">
                    <a16:creationId xmlns="" xmlns:a16="http://schemas.microsoft.com/office/drawing/2014/main" id="{B583FC7C-9B21-4588-B43C-8F95D51830FC}"/>
                  </a:ext>
                </a:extLst>
              </p:cNvPr>
              <p:cNvSpPr/>
              <p:nvPr/>
            </p:nvSpPr>
            <p:spPr>
              <a:xfrm>
                <a:off x="4756050" y="4770350"/>
                <a:ext cx="79550" cy="27225"/>
              </a:xfrm>
              <a:custGeom>
                <a:avLst/>
                <a:gdLst/>
                <a:ahLst/>
                <a:cxnLst/>
                <a:rect l="l" t="t" r="r" b="b"/>
                <a:pathLst>
                  <a:path w="3182" h="1089" extrusionOk="0">
                    <a:moveTo>
                      <a:pt x="1" y="901"/>
                    </a:moveTo>
                    <a:cubicBezTo>
                      <a:pt x="189" y="378"/>
                      <a:pt x="754" y="398"/>
                      <a:pt x="1110" y="106"/>
                    </a:cubicBezTo>
                    <a:cubicBezTo>
                      <a:pt x="1235" y="1"/>
                      <a:pt x="1403" y="85"/>
                      <a:pt x="1486" y="189"/>
                    </a:cubicBezTo>
                    <a:cubicBezTo>
                      <a:pt x="1863" y="608"/>
                      <a:pt x="2282" y="608"/>
                      <a:pt x="2763" y="419"/>
                    </a:cubicBezTo>
                    <a:cubicBezTo>
                      <a:pt x="2993" y="315"/>
                      <a:pt x="3160" y="440"/>
                      <a:pt x="3181" y="691"/>
                    </a:cubicBezTo>
                    <a:cubicBezTo>
                      <a:pt x="2302" y="963"/>
                      <a:pt x="1382" y="922"/>
                      <a:pt x="482" y="1026"/>
                    </a:cubicBezTo>
                    <a:cubicBezTo>
                      <a:pt x="315" y="1089"/>
                      <a:pt x="126" y="1026"/>
                      <a:pt x="1" y="901"/>
                    </a:cubicBezTo>
                    <a:close/>
                  </a:path>
                </a:pathLst>
              </a:custGeom>
              <a:solidFill>
                <a:schemeClr val="lt2">
                  <a:alpha val="339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7376;p47">
                <a:extLst>
                  <a:ext uri="{FF2B5EF4-FFF2-40B4-BE49-F238E27FC236}">
                    <a16:creationId xmlns="" xmlns:a16="http://schemas.microsoft.com/office/drawing/2014/main" id="{10917D93-79FD-4281-A093-1DF5F83E96EB}"/>
                  </a:ext>
                </a:extLst>
              </p:cNvPr>
              <p:cNvSpPr/>
              <p:nvPr/>
            </p:nvSpPr>
            <p:spPr>
              <a:xfrm>
                <a:off x="5655775" y="4760950"/>
                <a:ext cx="97325" cy="21475"/>
              </a:xfrm>
              <a:custGeom>
                <a:avLst/>
                <a:gdLst/>
                <a:ahLst/>
                <a:cxnLst/>
                <a:rect l="l" t="t" r="r" b="b"/>
                <a:pathLst>
                  <a:path w="3893" h="859" extrusionOk="0">
                    <a:moveTo>
                      <a:pt x="0" y="461"/>
                    </a:moveTo>
                    <a:cubicBezTo>
                      <a:pt x="105" y="210"/>
                      <a:pt x="293" y="230"/>
                      <a:pt x="503" y="210"/>
                    </a:cubicBezTo>
                    <a:cubicBezTo>
                      <a:pt x="1486" y="189"/>
                      <a:pt x="2469" y="314"/>
                      <a:pt x="3432" y="42"/>
                    </a:cubicBezTo>
                    <a:cubicBezTo>
                      <a:pt x="3599" y="0"/>
                      <a:pt x="3788" y="63"/>
                      <a:pt x="3892" y="210"/>
                    </a:cubicBezTo>
                    <a:cubicBezTo>
                      <a:pt x="3139" y="461"/>
                      <a:pt x="2428" y="858"/>
                      <a:pt x="1570" y="565"/>
                    </a:cubicBezTo>
                    <a:cubicBezTo>
                      <a:pt x="1089" y="398"/>
                      <a:pt x="524" y="607"/>
                      <a:pt x="0" y="461"/>
                    </a:cubicBezTo>
                    <a:close/>
                  </a:path>
                </a:pathLst>
              </a:custGeom>
              <a:solidFill>
                <a:schemeClr val="lt2">
                  <a:alpha val="339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377;p47">
                <a:extLst>
                  <a:ext uri="{FF2B5EF4-FFF2-40B4-BE49-F238E27FC236}">
                    <a16:creationId xmlns="" xmlns:a16="http://schemas.microsoft.com/office/drawing/2014/main" id="{DFD08BEF-5F97-4CB1-86FE-84B00C62CFBF}"/>
                  </a:ext>
                </a:extLst>
              </p:cNvPr>
              <p:cNvSpPr/>
              <p:nvPr/>
            </p:nvSpPr>
            <p:spPr>
              <a:xfrm>
                <a:off x="4661900" y="4641675"/>
                <a:ext cx="47625" cy="31425"/>
              </a:xfrm>
              <a:custGeom>
                <a:avLst/>
                <a:gdLst/>
                <a:ahLst/>
                <a:cxnLst/>
                <a:rect l="l" t="t" r="r" b="b"/>
                <a:pathLst>
                  <a:path w="1905" h="1257" extrusionOk="0">
                    <a:moveTo>
                      <a:pt x="22" y="210"/>
                    </a:moveTo>
                    <a:lnTo>
                      <a:pt x="22" y="64"/>
                    </a:lnTo>
                    <a:cubicBezTo>
                      <a:pt x="314" y="1"/>
                      <a:pt x="628" y="1"/>
                      <a:pt x="921" y="84"/>
                    </a:cubicBezTo>
                    <a:cubicBezTo>
                      <a:pt x="1089" y="587"/>
                      <a:pt x="1507" y="294"/>
                      <a:pt x="1800" y="377"/>
                    </a:cubicBezTo>
                    <a:cubicBezTo>
                      <a:pt x="1842" y="628"/>
                      <a:pt x="1863" y="880"/>
                      <a:pt x="1905" y="1256"/>
                    </a:cubicBezTo>
                    <a:cubicBezTo>
                      <a:pt x="1570" y="1005"/>
                      <a:pt x="1151" y="880"/>
                      <a:pt x="733" y="900"/>
                    </a:cubicBezTo>
                    <a:cubicBezTo>
                      <a:pt x="335" y="900"/>
                      <a:pt x="1" y="712"/>
                      <a:pt x="22" y="210"/>
                    </a:cubicBezTo>
                    <a:close/>
                  </a:path>
                </a:pathLst>
              </a:custGeom>
              <a:solidFill>
                <a:schemeClr val="lt2">
                  <a:alpha val="339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378;p47">
                <a:extLst>
                  <a:ext uri="{FF2B5EF4-FFF2-40B4-BE49-F238E27FC236}">
                    <a16:creationId xmlns="" xmlns:a16="http://schemas.microsoft.com/office/drawing/2014/main" id="{ACE05A99-FA73-47FB-8804-7C2C4DB9ADDF}"/>
                  </a:ext>
                </a:extLst>
              </p:cNvPr>
              <p:cNvSpPr/>
              <p:nvPr/>
            </p:nvSpPr>
            <p:spPr>
              <a:xfrm>
                <a:off x="4328700" y="4766700"/>
                <a:ext cx="46050" cy="36125"/>
              </a:xfrm>
              <a:custGeom>
                <a:avLst/>
                <a:gdLst/>
                <a:ahLst/>
                <a:cxnLst/>
                <a:rect l="l" t="t" r="r" b="b"/>
                <a:pathLst>
                  <a:path w="1842" h="1445" extrusionOk="0">
                    <a:moveTo>
                      <a:pt x="63" y="1214"/>
                    </a:moveTo>
                    <a:cubicBezTo>
                      <a:pt x="84" y="984"/>
                      <a:pt x="0" y="586"/>
                      <a:pt x="461" y="858"/>
                    </a:cubicBezTo>
                    <a:cubicBezTo>
                      <a:pt x="712" y="1068"/>
                      <a:pt x="1067" y="1089"/>
                      <a:pt x="1360" y="963"/>
                    </a:cubicBezTo>
                    <a:cubicBezTo>
                      <a:pt x="1486" y="712"/>
                      <a:pt x="1235" y="503"/>
                      <a:pt x="1318" y="272"/>
                    </a:cubicBezTo>
                    <a:cubicBezTo>
                      <a:pt x="1360" y="147"/>
                      <a:pt x="1402" y="42"/>
                      <a:pt x="1549" y="42"/>
                    </a:cubicBezTo>
                    <a:cubicBezTo>
                      <a:pt x="1674" y="0"/>
                      <a:pt x="1779" y="84"/>
                      <a:pt x="1800" y="210"/>
                    </a:cubicBezTo>
                    <a:cubicBezTo>
                      <a:pt x="1821" y="544"/>
                      <a:pt x="1821" y="858"/>
                      <a:pt x="1842" y="1193"/>
                    </a:cubicBezTo>
                    <a:cubicBezTo>
                      <a:pt x="1277" y="1423"/>
                      <a:pt x="628" y="1444"/>
                      <a:pt x="63" y="1214"/>
                    </a:cubicBezTo>
                    <a:close/>
                  </a:path>
                </a:pathLst>
              </a:custGeom>
              <a:solidFill>
                <a:schemeClr val="lt2">
                  <a:alpha val="339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379;p47">
                <a:extLst>
                  <a:ext uri="{FF2B5EF4-FFF2-40B4-BE49-F238E27FC236}">
                    <a16:creationId xmlns="" xmlns:a16="http://schemas.microsoft.com/office/drawing/2014/main" id="{918EBB93-C961-4D65-9E24-442B716B1390}"/>
                  </a:ext>
                </a:extLst>
              </p:cNvPr>
              <p:cNvSpPr/>
              <p:nvPr/>
            </p:nvSpPr>
            <p:spPr>
              <a:xfrm>
                <a:off x="4059825" y="4643250"/>
                <a:ext cx="44500" cy="28275"/>
              </a:xfrm>
              <a:custGeom>
                <a:avLst/>
                <a:gdLst/>
                <a:ahLst/>
                <a:cxnLst/>
                <a:rect l="l" t="t" r="r" b="b"/>
                <a:pathLst>
                  <a:path w="1780" h="1131" extrusionOk="0">
                    <a:moveTo>
                      <a:pt x="1779" y="189"/>
                    </a:moveTo>
                    <a:cubicBezTo>
                      <a:pt x="1716" y="356"/>
                      <a:pt x="1653" y="524"/>
                      <a:pt x="1612" y="691"/>
                    </a:cubicBezTo>
                    <a:cubicBezTo>
                      <a:pt x="1486" y="1047"/>
                      <a:pt x="1256" y="1130"/>
                      <a:pt x="1089" y="817"/>
                    </a:cubicBezTo>
                    <a:cubicBezTo>
                      <a:pt x="817" y="356"/>
                      <a:pt x="273" y="649"/>
                      <a:pt x="1" y="314"/>
                    </a:cubicBezTo>
                    <a:cubicBezTo>
                      <a:pt x="565" y="1"/>
                      <a:pt x="1172" y="231"/>
                      <a:pt x="1779" y="189"/>
                    </a:cubicBezTo>
                    <a:close/>
                  </a:path>
                </a:pathLst>
              </a:custGeom>
              <a:solidFill>
                <a:schemeClr val="lt2">
                  <a:alpha val="339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80;p47">
                <a:extLst>
                  <a:ext uri="{FF2B5EF4-FFF2-40B4-BE49-F238E27FC236}">
                    <a16:creationId xmlns="" xmlns:a16="http://schemas.microsoft.com/office/drawing/2014/main" id="{C54F1FBB-D989-4D1B-84F8-DC49F2A89CF7}"/>
                  </a:ext>
                </a:extLst>
              </p:cNvPr>
              <p:cNvSpPr/>
              <p:nvPr/>
            </p:nvSpPr>
            <p:spPr>
              <a:xfrm>
                <a:off x="5535975" y="4766700"/>
                <a:ext cx="62275" cy="7875"/>
              </a:xfrm>
              <a:custGeom>
                <a:avLst/>
                <a:gdLst/>
                <a:ahLst/>
                <a:cxnLst/>
                <a:rect l="l" t="t" r="r" b="b"/>
                <a:pathLst>
                  <a:path w="2491" h="315" extrusionOk="0">
                    <a:moveTo>
                      <a:pt x="1" y="314"/>
                    </a:moveTo>
                    <a:cubicBezTo>
                      <a:pt x="43" y="168"/>
                      <a:pt x="106" y="0"/>
                      <a:pt x="273" y="0"/>
                    </a:cubicBezTo>
                    <a:lnTo>
                      <a:pt x="2198" y="0"/>
                    </a:lnTo>
                    <a:cubicBezTo>
                      <a:pt x="2365" y="0"/>
                      <a:pt x="2449" y="147"/>
                      <a:pt x="2491" y="293"/>
                    </a:cubicBezTo>
                    <a:close/>
                  </a:path>
                </a:pathLst>
              </a:custGeom>
              <a:solidFill>
                <a:schemeClr val="lt2">
                  <a:alpha val="339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381;p47">
                <a:extLst>
                  <a:ext uri="{FF2B5EF4-FFF2-40B4-BE49-F238E27FC236}">
                    <a16:creationId xmlns="" xmlns:a16="http://schemas.microsoft.com/office/drawing/2014/main" id="{A540750D-B952-46CE-8953-B0AD6A5B40B6}"/>
                  </a:ext>
                </a:extLst>
              </p:cNvPr>
              <p:cNvSpPr/>
              <p:nvPr/>
            </p:nvSpPr>
            <p:spPr>
              <a:xfrm>
                <a:off x="4463125" y="4771400"/>
                <a:ext cx="35600" cy="20950"/>
              </a:xfrm>
              <a:custGeom>
                <a:avLst/>
                <a:gdLst/>
                <a:ahLst/>
                <a:cxnLst/>
                <a:rect l="l" t="t" r="r" b="b"/>
                <a:pathLst>
                  <a:path w="1424" h="838" extrusionOk="0">
                    <a:moveTo>
                      <a:pt x="1" y="838"/>
                    </a:moveTo>
                    <a:cubicBezTo>
                      <a:pt x="84" y="64"/>
                      <a:pt x="189" y="1"/>
                      <a:pt x="817" y="356"/>
                    </a:cubicBezTo>
                    <a:cubicBezTo>
                      <a:pt x="1026" y="482"/>
                      <a:pt x="1382" y="440"/>
                      <a:pt x="1423" y="796"/>
                    </a:cubicBezTo>
                    <a:close/>
                  </a:path>
                </a:pathLst>
              </a:custGeom>
              <a:solidFill>
                <a:schemeClr val="lt2">
                  <a:alpha val="339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382;p47">
                <a:extLst>
                  <a:ext uri="{FF2B5EF4-FFF2-40B4-BE49-F238E27FC236}">
                    <a16:creationId xmlns="" xmlns:a16="http://schemas.microsoft.com/office/drawing/2014/main" id="{0C51F4CE-6850-473D-B9F9-3A92F2D0E872}"/>
                  </a:ext>
                </a:extLst>
              </p:cNvPr>
              <p:cNvSpPr/>
              <p:nvPr/>
            </p:nvSpPr>
            <p:spPr>
              <a:xfrm>
                <a:off x="4622150" y="4774550"/>
                <a:ext cx="36125" cy="23550"/>
              </a:xfrm>
              <a:custGeom>
                <a:avLst/>
                <a:gdLst/>
                <a:ahLst/>
                <a:cxnLst/>
                <a:rect l="l" t="t" r="r" b="b"/>
                <a:pathLst>
                  <a:path w="1445" h="942" extrusionOk="0">
                    <a:moveTo>
                      <a:pt x="21" y="816"/>
                    </a:moveTo>
                    <a:cubicBezTo>
                      <a:pt x="42" y="670"/>
                      <a:pt x="0" y="440"/>
                      <a:pt x="252" y="440"/>
                    </a:cubicBezTo>
                    <a:cubicBezTo>
                      <a:pt x="398" y="440"/>
                      <a:pt x="544" y="586"/>
                      <a:pt x="670" y="482"/>
                    </a:cubicBezTo>
                    <a:cubicBezTo>
                      <a:pt x="1277" y="0"/>
                      <a:pt x="1319" y="482"/>
                      <a:pt x="1444" y="879"/>
                    </a:cubicBezTo>
                    <a:cubicBezTo>
                      <a:pt x="963" y="942"/>
                      <a:pt x="482" y="921"/>
                      <a:pt x="21" y="816"/>
                    </a:cubicBezTo>
                    <a:close/>
                  </a:path>
                </a:pathLst>
              </a:custGeom>
              <a:solidFill>
                <a:schemeClr val="lt2">
                  <a:alpha val="339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383;p47">
                <a:extLst>
                  <a:ext uri="{FF2B5EF4-FFF2-40B4-BE49-F238E27FC236}">
                    <a16:creationId xmlns="" xmlns:a16="http://schemas.microsoft.com/office/drawing/2014/main" id="{FBC412B1-1F58-4727-9403-CE91CD39229D}"/>
                  </a:ext>
                </a:extLst>
              </p:cNvPr>
              <p:cNvSpPr/>
              <p:nvPr/>
            </p:nvSpPr>
            <p:spPr>
              <a:xfrm>
                <a:off x="4090700" y="4793900"/>
                <a:ext cx="35575" cy="15200"/>
              </a:xfrm>
              <a:custGeom>
                <a:avLst/>
                <a:gdLst/>
                <a:ahLst/>
                <a:cxnLst/>
                <a:rect l="l" t="t" r="r" b="b"/>
                <a:pathLst>
                  <a:path w="1423" h="608" extrusionOk="0">
                    <a:moveTo>
                      <a:pt x="0" y="314"/>
                    </a:moveTo>
                    <a:cubicBezTo>
                      <a:pt x="21" y="189"/>
                      <a:pt x="63" y="1"/>
                      <a:pt x="167" y="42"/>
                    </a:cubicBezTo>
                    <a:cubicBezTo>
                      <a:pt x="565" y="210"/>
                      <a:pt x="1046" y="1"/>
                      <a:pt x="1423" y="314"/>
                    </a:cubicBezTo>
                    <a:cubicBezTo>
                      <a:pt x="942" y="607"/>
                      <a:pt x="460" y="503"/>
                      <a:pt x="0" y="314"/>
                    </a:cubicBezTo>
                    <a:close/>
                  </a:path>
                </a:pathLst>
              </a:custGeom>
              <a:solidFill>
                <a:schemeClr val="lt2">
                  <a:alpha val="339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384;p47">
                <a:extLst>
                  <a:ext uri="{FF2B5EF4-FFF2-40B4-BE49-F238E27FC236}">
                    <a16:creationId xmlns="" xmlns:a16="http://schemas.microsoft.com/office/drawing/2014/main" id="{7938C420-B129-4014-956C-F8C9B02F527C}"/>
                  </a:ext>
                </a:extLst>
              </p:cNvPr>
              <p:cNvSpPr/>
              <p:nvPr/>
            </p:nvSpPr>
            <p:spPr>
              <a:xfrm>
                <a:off x="5097625" y="4772975"/>
                <a:ext cx="17300" cy="20950"/>
              </a:xfrm>
              <a:custGeom>
                <a:avLst/>
                <a:gdLst/>
                <a:ahLst/>
                <a:cxnLst/>
                <a:rect l="l" t="t" r="r" b="b"/>
                <a:pathLst>
                  <a:path w="692" h="838" extrusionOk="0">
                    <a:moveTo>
                      <a:pt x="1" y="607"/>
                    </a:moveTo>
                    <a:cubicBezTo>
                      <a:pt x="210" y="482"/>
                      <a:pt x="440" y="1"/>
                      <a:pt x="691" y="586"/>
                    </a:cubicBezTo>
                    <a:cubicBezTo>
                      <a:pt x="524" y="817"/>
                      <a:pt x="168" y="838"/>
                      <a:pt x="1" y="607"/>
                    </a:cubicBezTo>
                    <a:close/>
                  </a:path>
                </a:pathLst>
              </a:custGeom>
              <a:solidFill>
                <a:schemeClr val="lt2">
                  <a:alpha val="339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385;p47">
                <a:extLst>
                  <a:ext uri="{FF2B5EF4-FFF2-40B4-BE49-F238E27FC236}">
                    <a16:creationId xmlns="" xmlns:a16="http://schemas.microsoft.com/office/drawing/2014/main" id="{21E2735B-B5EB-4FBC-9FBF-00AEEB47F865}"/>
                  </a:ext>
                </a:extLst>
              </p:cNvPr>
              <p:cNvSpPr/>
              <p:nvPr/>
            </p:nvSpPr>
            <p:spPr>
              <a:xfrm>
                <a:off x="4866425" y="4778200"/>
                <a:ext cx="18350" cy="15725"/>
              </a:xfrm>
              <a:custGeom>
                <a:avLst/>
                <a:gdLst/>
                <a:ahLst/>
                <a:cxnLst/>
                <a:rect l="l" t="t" r="r" b="b"/>
                <a:pathLst>
                  <a:path w="734" h="629" extrusionOk="0">
                    <a:moveTo>
                      <a:pt x="1" y="398"/>
                    </a:moveTo>
                    <a:cubicBezTo>
                      <a:pt x="524" y="1"/>
                      <a:pt x="524" y="1"/>
                      <a:pt x="733" y="440"/>
                    </a:cubicBezTo>
                    <a:cubicBezTo>
                      <a:pt x="524" y="629"/>
                      <a:pt x="189" y="608"/>
                      <a:pt x="1" y="398"/>
                    </a:cubicBezTo>
                    <a:close/>
                  </a:path>
                </a:pathLst>
              </a:custGeom>
              <a:solidFill>
                <a:schemeClr val="lt2">
                  <a:alpha val="339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386;p47">
                <a:extLst>
                  <a:ext uri="{FF2B5EF4-FFF2-40B4-BE49-F238E27FC236}">
                    <a16:creationId xmlns="" xmlns:a16="http://schemas.microsoft.com/office/drawing/2014/main" id="{41CAB455-9F0A-43EF-975D-8F30917B0966}"/>
                  </a:ext>
                </a:extLst>
              </p:cNvPr>
              <p:cNvSpPr/>
              <p:nvPr/>
            </p:nvSpPr>
            <p:spPr>
              <a:xfrm>
                <a:off x="5607125" y="4768800"/>
                <a:ext cx="22000" cy="12050"/>
              </a:xfrm>
              <a:custGeom>
                <a:avLst/>
                <a:gdLst/>
                <a:ahLst/>
                <a:cxnLst/>
                <a:rect l="l" t="t" r="r" b="b"/>
                <a:pathLst>
                  <a:path w="880" h="482" extrusionOk="0">
                    <a:moveTo>
                      <a:pt x="1" y="230"/>
                    </a:moveTo>
                    <a:cubicBezTo>
                      <a:pt x="252" y="0"/>
                      <a:pt x="628" y="0"/>
                      <a:pt x="879" y="230"/>
                    </a:cubicBezTo>
                    <a:cubicBezTo>
                      <a:pt x="628" y="481"/>
                      <a:pt x="252" y="481"/>
                      <a:pt x="1" y="230"/>
                    </a:cubicBezTo>
                    <a:close/>
                  </a:path>
                </a:pathLst>
              </a:custGeom>
              <a:solidFill>
                <a:schemeClr val="lt2">
                  <a:alpha val="339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7387;p47">
                <a:extLst>
                  <a:ext uri="{FF2B5EF4-FFF2-40B4-BE49-F238E27FC236}">
                    <a16:creationId xmlns="" xmlns:a16="http://schemas.microsoft.com/office/drawing/2014/main" id="{0E4DB730-1844-4AC1-993B-A66D157C14BA}"/>
                  </a:ext>
                </a:extLst>
              </p:cNvPr>
              <p:cNvSpPr/>
              <p:nvPr/>
            </p:nvSpPr>
            <p:spPr>
              <a:xfrm>
                <a:off x="4130450" y="4645350"/>
                <a:ext cx="17800" cy="15175"/>
              </a:xfrm>
              <a:custGeom>
                <a:avLst/>
                <a:gdLst/>
                <a:ahLst/>
                <a:cxnLst/>
                <a:rect l="l" t="t" r="r" b="b"/>
                <a:pathLst>
                  <a:path w="712" h="607" extrusionOk="0">
                    <a:moveTo>
                      <a:pt x="712" y="230"/>
                    </a:moveTo>
                    <a:lnTo>
                      <a:pt x="502" y="356"/>
                    </a:lnTo>
                    <a:cubicBezTo>
                      <a:pt x="105" y="607"/>
                      <a:pt x="105" y="607"/>
                      <a:pt x="0" y="84"/>
                    </a:cubicBezTo>
                    <a:cubicBezTo>
                      <a:pt x="230" y="21"/>
                      <a:pt x="481" y="0"/>
                      <a:pt x="712" y="42"/>
                    </a:cubicBezTo>
                    <a:close/>
                  </a:path>
                </a:pathLst>
              </a:custGeom>
              <a:solidFill>
                <a:schemeClr val="lt2">
                  <a:alpha val="339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7388;p47">
                <a:extLst>
                  <a:ext uri="{FF2B5EF4-FFF2-40B4-BE49-F238E27FC236}">
                    <a16:creationId xmlns="" xmlns:a16="http://schemas.microsoft.com/office/drawing/2014/main" id="{08BE6764-039F-426E-800B-E28BE207FC6B}"/>
                  </a:ext>
                </a:extLst>
              </p:cNvPr>
              <p:cNvSpPr/>
              <p:nvPr/>
            </p:nvSpPr>
            <p:spPr>
              <a:xfrm>
                <a:off x="4582925" y="4785525"/>
                <a:ext cx="17800" cy="12575"/>
              </a:xfrm>
              <a:custGeom>
                <a:avLst/>
                <a:gdLst/>
                <a:ahLst/>
                <a:cxnLst/>
                <a:rect l="l" t="t" r="r" b="b"/>
                <a:pathLst>
                  <a:path w="712" h="503" extrusionOk="0">
                    <a:moveTo>
                      <a:pt x="0" y="294"/>
                    </a:moveTo>
                    <a:cubicBezTo>
                      <a:pt x="251" y="84"/>
                      <a:pt x="523" y="1"/>
                      <a:pt x="712" y="377"/>
                    </a:cubicBezTo>
                    <a:cubicBezTo>
                      <a:pt x="481" y="503"/>
                      <a:pt x="188" y="482"/>
                      <a:pt x="0" y="294"/>
                    </a:cubicBezTo>
                    <a:close/>
                  </a:path>
                </a:pathLst>
              </a:custGeom>
              <a:solidFill>
                <a:schemeClr val="lt2">
                  <a:alpha val="339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7389;p47">
                <a:extLst>
                  <a:ext uri="{FF2B5EF4-FFF2-40B4-BE49-F238E27FC236}">
                    <a16:creationId xmlns="" xmlns:a16="http://schemas.microsoft.com/office/drawing/2014/main" id="{C42E2F90-B04D-4864-8C7F-E44A53DCE78A}"/>
                  </a:ext>
                </a:extLst>
              </p:cNvPr>
              <p:cNvSpPr/>
              <p:nvPr/>
            </p:nvSpPr>
            <p:spPr>
              <a:xfrm>
                <a:off x="4689100" y="4786575"/>
                <a:ext cx="13625" cy="11000"/>
              </a:xfrm>
              <a:custGeom>
                <a:avLst/>
                <a:gdLst/>
                <a:ahLst/>
                <a:cxnLst/>
                <a:rect l="l" t="t" r="r" b="b"/>
                <a:pathLst>
                  <a:path w="545" h="440" extrusionOk="0">
                    <a:moveTo>
                      <a:pt x="1" y="356"/>
                    </a:moveTo>
                    <a:cubicBezTo>
                      <a:pt x="126" y="1"/>
                      <a:pt x="314" y="1"/>
                      <a:pt x="545" y="252"/>
                    </a:cubicBezTo>
                    <a:cubicBezTo>
                      <a:pt x="398" y="419"/>
                      <a:pt x="189" y="440"/>
                      <a:pt x="1" y="356"/>
                    </a:cubicBezTo>
                    <a:close/>
                  </a:path>
                </a:pathLst>
              </a:custGeom>
              <a:solidFill>
                <a:schemeClr val="lt2">
                  <a:alpha val="339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7390;p47">
                <a:extLst>
                  <a:ext uri="{FF2B5EF4-FFF2-40B4-BE49-F238E27FC236}">
                    <a16:creationId xmlns="" xmlns:a16="http://schemas.microsoft.com/office/drawing/2014/main" id="{3406E75B-23F7-455D-A210-A15F188A6217}"/>
                  </a:ext>
                </a:extLst>
              </p:cNvPr>
              <p:cNvSpPr/>
              <p:nvPr/>
            </p:nvSpPr>
            <p:spPr>
              <a:xfrm>
                <a:off x="5638000" y="4767750"/>
                <a:ext cx="8900" cy="6825"/>
              </a:xfrm>
              <a:custGeom>
                <a:avLst/>
                <a:gdLst/>
                <a:ahLst/>
                <a:cxnLst/>
                <a:rect l="l" t="t" r="r" b="b"/>
                <a:pathLst>
                  <a:path w="356" h="273" extrusionOk="0">
                    <a:moveTo>
                      <a:pt x="0" y="230"/>
                    </a:moveTo>
                    <a:cubicBezTo>
                      <a:pt x="21" y="126"/>
                      <a:pt x="42" y="21"/>
                      <a:pt x="167" y="21"/>
                    </a:cubicBezTo>
                    <a:cubicBezTo>
                      <a:pt x="314" y="0"/>
                      <a:pt x="335" y="126"/>
                      <a:pt x="356" y="210"/>
                    </a:cubicBezTo>
                    <a:cubicBezTo>
                      <a:pt x="251" y="272"/>
                      <a:pt x="126" y="272"/>
                      <a:pt x="0" y="230"/>
                    </a:cubicBezTo>
                    <a:close/>
                  </a:path>
                </a:pathLst>
              </a:custGeom>
              <a:solidFill>
                <a:schemeClr val="lt2">
                  <a:alpha val="339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7391;p47">
                <a:extLst>
                  <a:ext uri="{FF2B5EF4-FFF2-40B4-BE49-F238E27FC236}">
                    <a16:creationId xmlns="" xmlns:a16="http://schemas.microsoft.com/office/drawing/2014/main" id="{14DA785B-AE04-43F2-B4B3-D5F71896B54F}"/>
                  </a:ext>
                </a:extLst>
              </p:cNvPr>
              <p:cNvSpPr/>
              <p:nvPr/>
            </p:nvSpPr>
            <p:spPr>
              <a:xfrm>
                <a:off x="4711600" y="4788150"/>
                <a:ext cx="8925" cy="8925"/>
              </a:xfrm>
              <a:custGeom>
                <a:avLst/>
                <a:gdLst/>
                <a:ahLst/>
                <a:cxnLst/>
                <a:rect l="l" t="t" r="r" b="b"/>
                <a:pathLst>
                  <a:path w="357" h="357" extrusionOk="0">
                    <a:moveTo>
                      <a:pt x="0" y="189"/>
                    </a:moveTo>
                    <a:cubicBezTo>
                      <a:pt x="105" y="0"/>
                      <a:pt x="231" y="21"/>
                      <a:pt x="356" y="189"/>
                    </a:cubicBezTo>
                    <a:cubicBezTo>
                      <a:pt x="231" y="356"/>
                      <a:pt x="105" y="356"/>
                      <a:pt x="0" y="189"/>
                    </a:cubicBezTo>
                    <a:close/>
                  </a:path>
                </a:pathLst>
              </a:custGeom>
              <a:solidFill>
                <a:schemeClr val="lt2">
                  <a:alpha val="339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7392;p47">
                <a:extLst>
                  <a:ext uri="{FF2B5EF4-FFF2-40B4-BE49-F238E27FC236}">
                    <a16:creationId xmlns="" xmlns:a16="http://schemas.microsoft.com/office/drawing/2014/main" id="{1391E727-69B8-470F-BC3A-0B7195B0DB13}"/>
                  </a:ext>
                </a:extLst>
              </p:cNvPr>
              <p:cNvSpPr/>
              <p:nvPr/>
            </p:nvSpPr>
            <p:spPr>
              <a:xfrm>
                <a:off x="4844450" y="4783450"/>
                <a:ext cx="8925" cy="9425"/>
              </a:xfrm>
              <a:custGeom>
                <a:avLst/>
                <a:gdLst/>
                <a:ahLst/>
                <a:cxnLst/>
                <a:rect l="l" t="t" r="r" b="b"/>
                <a:pathLst>
                  <a:path w="357" h="377" extrusionOk="0">
                    <a:moveTo>
                      <a:pt x="1" y="188"/>
                    </a:moveTo>
                    <a:cubicBezTo>
                      <a:pt x="126" y="0"/>
                      <a:pt x="252" y="21"/>
                      <a:pt x="357" y="209"/>
                    </a:cubicBezTo>
                    <a:cubicBezTo>
                      <a:pt x="231" y="377"/>
                      <a:pt x="126" y="356"/>
                      <a:pt x="1" y="188"/>
                    </a:cubicBezTo>
                    <a:close/>
                  </a:path>
                </a:pathLst>
              </a:custGeom>
              <a:solidFill>
                <a:schemeClr val="lt2">
                  <a:alpha val="339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7393;p47">
                <a:extLst>
                  <a:ext uri="{FF2B5EF4-FFF2-40B4-BE49-F238E27FC236}">
                    <a16:creationId xmlns="" xmlns:a16="http://schemas.microsoft.com/office/drawing/2014/main" id="{D4135176-89EE-42FC-9D54-041C207CEAF4}"/>
                  </a:ext>
                </a:extLst>
              </p:cNvPr>
              <p:cNvSpPr/>
              <p:nvPr/>
            </p:nvSpPr>
            <p:spPr>
              <a:xfrm>
                <a:off x="5474250" y="4775075"/>
                <a:ext cx="8400" cy="8400"/>
              </a:xfrm>
              <a:custGeom>
                <a:avLst/>
                <a:gdLst/>
                <a:ahLst/>
                <a:cxnLst/>
                <a:rect l="l" t="t" r="r" b="b"/>
                <a:pathLst>
                  <a:path w="336" h="336" extrusionOk="0">
                    <a:moveTo>
                      <a:pt x="1" y="168"/>
                    </a:moveTo>
                    <a:cubicBezTo>
                      <a:pt x="106" y="0"/>
                      <a:pt x="231" y="0"/>
                      <a:pt x="336" y="168"/>
                    </a:cubicBezTo>
                    <a:cubicBezTo>
                      <a:pt x="231" y="335"/>
                      <a:pt x="106" y="335"/>
                      <a:pt x="1" y="168"/>
                    </a:cubicBezTo>
                    <a:close/>
                  </a:path>
                </a:pathLst>
              </a:custGeom>
              <a:solidFill>
                <a:schemeClr val="lt2">
                  <a:alpha val="339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7394;p47">
                <a:extLst>
                  <a:ext uri="{FF2B5EF4-FFF2-40B4-BE49-F238E27FC236}">
                    <a16:creationId xmlns="" xmlns:a16="http://schemas.microsoft.com/office/drawing/2014/main" id="{855EBADA-32EC-4775-8345-0733ED1103B8}"/>
                  </a:ext>
                </a:extLst>
              </p:cNvPr>
              <p:cNvSpPr/>
              <p:nvPr/>
            </p:nvSpPr>
            <p:spPr>
              <a:xfrm>
                <a:off x="5097125" y="4725900"/>
                <a:ext cx="52850" cy="39775"/>
              </a:xfrm>
              <a:custGeom>
                <a:avLst/>
                <a:gdLst/>
                <a:ahLst/>
                <a:cxnLst/>
                <a:rect l="l" t="t" r="r" b="b"/>
                <a:pathLst>
                  <a:path w="2114" h="1591" extrusionOk="0">
                    <a:moveTo>
                      <a:pt x="42" y="1109"/>
                    </a:moveTo>
                    <a:cubicBezTo>
                      <a:pt x="84" y="942"/>
                      <a:pt x="147" y="754"/>
                      <a:pt x="167" y="586"/>
                    </a:cubicBezTo>
                    <a:cubicBezTo>
                      <a:pt x="209" y="210"/>
                      <a:pt x="439" y="126"/>
                      <a:pt x="732" y="231"/>
                    </a:cubicBezTo>
                    <a:cubicBezTo>
                      <a:pt x="1088" y="335"/>
                      <a:pt x="1402" y="461"/>
                      <a:pt x="1695" y="105"/>
                    </a:cubicBezTo>
                    <a:cubicBezTo>
                      <a:pt x="1779" y="0"/>
                      <a:pt x="1925" y="0"/>
                      <a:pt x="2009" y="105"/>
                    </a:cubicBezTo>
                    <a:cubicBezTo>
                      <a:pt x="2113" y="210"/>
                      <a:pt x="2030" y="314"/>
                      <a:pt x="2009" y="419"/>
                    </a:cubicBezTo>
                    <a:cubicBezTo>
                      <a:pt x="1967" y="796"/>
                      <a:pt x="1611" y="1068"/>
                      <a:pt x="1255" y="1005"/>
                    </a:cubicBezTo>
                    <a:cubicBezTo>
                      <a:pt x="879" y="963"/>
                      <a:pt x="732" y="1026"/>
                      <a:pt x="607" y="1360"/>
                    </a:cubicBezTo>
                    <a:cubicBezTo>
                      <a:pt x="565" y="1528"/>
                      <a:pt x="398" y="1591"/>
                      <a:pt x="251" y="1528"/>
                    </a:cubicBezTo>
                    <a:cubicBezTo>
                      <a:pt x="84" y="1444"/>
                      <a:pt x="0" y="1277"/>
                      <a:pt x="42" y="1109"/>
                    </a:cubicBezTo>
                    <a:close/>
                  </a:path>
                </a:pathLst>
              </a:custGeom>
              <a:solidFill>
                <a:schemeClr val="lt2">
                  <a:alpha val="339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7395;p47">
                <a:extLst>
                  <a:ext uri="{FF2B5EF4-FFF2-40B4-BE49-F238E27FC236}">
                    <a16:creationId xmlns="" xmlns:a16="http://schemas.microsoft.com/office/drawing/2014/main" id="{2FA2E632-791A-415E-AF2D-5ED261522E2E}"/>
                  </a:ext>
                </a:extLst>
              </p:cNvPr>
              <p:cNvSpPr/>
              <p:nvPr/>
            </p:nvSpPr>
            <p:spPr>
              <a:xfrm>
                <a:off x="5821600" y="4678825"/>
                <a:ext cx="14150" cy="12050"/>
              </a:xfrm>
              <a:custGeom>
                <a:avLst/>
                <a:gdLst/>
                <a:ahLst/>
                <a:cxnLst/>
                <a:rect l="l" t="t" r="r" b="b"/>
                <a:pathLst>
                  <a:path w="566" h="482" extrusionOk="0">
                    <a:moveTo>
                      <a:pt x="314" y="482"/>
                    </a:moveTo>
                    <a:cubicBezTo>
                      <a:pt x="168" y="482"/>
                      <a:pt x="0" y="461"/>
                      <a:pt x="21" y="272"/>
                    </a:cubicBezTo>
                    <a:cubicBezTo>
                      <a:pt x="0" y="105"/>
                      <a:pt x="147" y="0"/>
                      <a:pt x="293" y="0"/>
                    </a:cubicBezTo>
                    <a:cubicBezTo>
                      <a:pt x="461" y="0"/>
                      <a:pt x="565" y="126"/>
                      <a:pt x="565" y="293"/>
                    </a:cubicBezTo>
                    <a:cubicBezTo>
                      <a:pt x="565" y="461"/>
                      <a:pt x="440" y="461"/>
                      <a:pt x="314" y="482"/>
                    </a:cubicBezTo>
                    <a:close/>
                  </a:path>
                </a:pathLst>
              </a:custGeom>
              <a:solidFill>
                <a:schemeClr val="lt2">
                  <a:alpha val="339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7396;p47">
                <a:extLst>
                  <a:ext uri="{FF2B5EF4-FFF2-40B4-BE49-F238E27FC236}">
                    <a16:creationId xmlns="" xmlns:a16="http://schemas.microsoft.com/office/drawing/2014/main" id="{9C06E536-5580-48B8-91F7-9A2329034284}"/>
                  </a:ext>
                </a:extLst>
              </p:cNvPr>
              <p:cNvSpPr/>
              <p:nvPr/>
            </p:nvSpPr>
            <p:spPr>
              <a:xfrm>
                <a:off x="5341400" y="4657375"/>
                <a:ext cx="15725" cy="11525"/>
              </a:xfrm>
              <a:custGeom>
                <a:avLst/>
                <a:gdLst/>
                <a:ahLst/>
                <a:cxnLst/>
                <a:rect l="l" t="t" r="r" b="b"/>
                <a:pathLst>
                  <a:path w="629" h="461" extrusionOk="0">
                    <a:moveTo>
                      <a:pt x="210" y="0"/>
                    </a:moveTo>
                    <a:cubicBezTo>
                      <a:pt x="356" y="21"/>
                      <a:pt x="544" y="84"/>
                      <a:pt x="586" y="272"/>
                    </a:cubicBezTo>
                    <a:cubicBezTo>
                      <a:pt x="628" y="398"/>
                      <a:pt x="482" y="461"/>
                      <a:pt x="377" y="461"/>
                    </a:cubicBezTo>
                    <a:cubicBezTo>
                      <a:pt x="189" y="461"/>
                      <a:pt x="0" y="419"/>
                      <a:pt x="21" y="168"/>
                    </a:cubicBezTo>
                    <a:cubicBezTo>
                      <a:pt x="21" y="84"/>
                      <a:pt x="105" y="0"/>
                      <a:pt x="210" y="0"/>
                    </a:cubicBezTo>
                    <a:close/>
                  </a:path>
                </a:pathLst>
              </a:custGeom>
              <a:solidFill>
                <a:schemeClr val="lt2">
                  <a:alpha val="339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7397;p47">
                <a:extLst>
                  <a:ext uri="{FF2B5EF4-FFF2-40B4-BE49-F238E27FC236}">
                    <a16:creationId xmlns="" xmlns:a16="http://schemas.microsoft.com/office/drawing/2014/main" id="{BD1DBB1D-72B8-4F98-BA15-363EEF7C57C7}"/>
                  </a:ext>
                </a:extLst>
              </p:cNvPr>
              <p:cNvSpPr/>
              <p:nvPr/>
            </p:nvSpPr>
            <p:spPr>
              <a:xfrm>
                <a:off x="5301650" y="4675150"/>
                <a:ext cx="7875" cy="9975"/>
              </a:xfrm>
              <a:custGeom>
                <a:avLst/>
                <a:gdLst/>
                <a:ahLst/>
                <a:cxnLst/>
                <a:rect l="l" t="t" r="r" b="b"/>
                <a:pathLst>
                  <a:path w="315" h="399" extrusionOk="0">
                    <a:moveTo>
                      <a:pt x="314" y="210"/>
                    </a:moveTo>
                    <a:cubicBezTo>
                      <a:pt x="272" y="252"/>
                      <a:pt x="251" y="357"/>
                      <a:pt x="189" y="357"/>
                    </a:cubicBezTo>
                    <a:cubicBezTo>
                      <a:pt x="42" y="398"/>
                      <a:pt x="21" y="273"/>
                      <a:pt x="0" y="168"/>
                    </a:cubicBezTo>
                    <a:cubicBezTo>
                      <a:pt x="0" y="85"/>
                      <a:pt x="63" y="1"/>
                      <a:pt x="168" y="1"/>
                    </a:cubicBezTo>
                    <a:cubicBezTo>
                      <a:pt x="251" y="22"/>
                      <a:pt x="293" y="85"/>
                      <a:pt x="314" y="210"/>
                    </a:cubicBezTo>
                    <a:close/>
                  </a:path>
                </a:pathLst>
              </a:custGeom>
              <a:solidFill>
                <a:schemeClr val="lt2">
                  <a:alpha val="339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7398;p47">
                <a:extLst>
                  <a:ext uri="{FF2B5EF4-FFF2-40B4-BE49-F238E27FC236}">
                    <a16:creationId xmlns="" xmlns:a16="http://schemas.microsoft.com/office/drawing/2014/main" id="{35E3B150-E87E-451E-A0FB-116A8F01277B}"/>
                  </a:ext>
                </a:extLst>
              </p:cNvPr>
              <p:cNvSpPr/>
              <p:nvPr/>
            </p:nvSpPr>
            <p:spPr>
              <a:xfrm>
                <a:off x="5360225" y="4679350"/>
                <a:ext cx="5775" cy="5250"/>
              </a:xfrm>
              <a:custGeom>
                <a:avLst/>
                <a:gdLst/>
                <a:ahLst/>
                <a:cxnLst/>
                <a:rect l="l" t="t" r="r" b="b"/>
                <a:pathLst>
                  <a:path w="231" h="210" extrusionOk="0">
                    <a:moveTo>
                      <a:pt x="231" y="63"/>
                    </a:moveTo>
                    <a:cubicBezTo>
                      <a:pt x="210" y="105"/>
                      <a:pt x="189" y="168"/>
                      <a:pt x="168" y="209"/>
                    </a:cubicBezTo>
                    <a:cubicBezTo>
                      <a:pt x="105" y="189"/>
                      <a:pt x="42" y="189"/>
                      <a:pt x="22" y="147"/>
                    </a:cubicBezTo>
                    <a:cubicBezTo>
                      <a:pt x="1" y="105"/>
                      <a:pt x="63" y="42"/>
                      <a:pt x="84" y="0"/>
                    </a:cubicBezTo>
                    <a:close/>
                  </a:path>
                </a:pathLst>
              </a:custGeom>
              <a:solidFill>
                <a:schemeClr val="lt2">
                  <a:alpha val="339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7399;p47">
                <a:extLst>
                  <a:ext uri="{FF2B5EF4-FFF2-40B4-BE49-F238E27FC236}">
                    <a16:creationId xmlns="" xmlns:a16="http://schemas.microsoft.com/office/drawing/2014/main" id="{70862FCE-6E33-430E-9AB7-B991F89EA01C}"/>
                  </a:ext>
                </a:extLst>
              </p:cNvPr>
              <p:cNvSpPr/>
              <p:nvPr/>
            </p:nvSpPr>
            <p:spPr>
              <a:xfrm>
                <a:off x="4611175" y="4651100"/>
                <a:ext cx="50225" cy="32975"/>
              </a:xfrm>
              <a:custGeom>
                <a:avLst/>
                <a:gdLst/>
                <a:ahLst/>
                <a:cxnLst/>
                <a:rect l="l" t="t" r="r" b="b"/>
                <a:pathLst>
                  <a:path w="2009" h="1319" extrusionOk="0">
                    <a:moveTo>
                      <a:pt x="105" y="0"/>
                    </a:moveTo>
                    <a:lnTo>
                      <a:pt x="837" y="0"/>
                    </a:lnTo>
                    <a:cubicBezTo>
                      <a:pt x="816" y="398"/>
                      <a:pt x="942" y="691"/>
                      <a:pt x="1402" y="691"/>
                    </a:cubicBezTo>
                    <a:cubicBezTo>
                      <a:pt x="1527" y="691"/>
                      <a:pt x="1632" y="712"/>
                      <a:pt x="1758" y="754"/>
                    </a:cubicBezTo>
                    <a:cubicBezTo>
                      <a:pt x="1883" y="795"/>
                      <a:pt x="2009" y="900"/>
                      <a:pt x="1967" y="1067"/>
                    </a:cubicBezTo>
                    <a:cubicBezTo>
                      <a:pt x="1925" y="1214"/>
                      <a:pt x="1799" y="1214"/>
                      <a:pt x="1695" y="1235"/>
                    </a:cubicBezTo>
                    <a:cubicBezTo>
                      <a:pt x="1109" y="1319"/>
                      <a:pt x="691" y="942"/>
                      <a:pt x="230" y="733"/>
                    </a:cubicBezTo>
                    <a:cubicBezTo>
                      <a:pt x="0" y="649"/>
                      <a:pt x="146" y="251"/>
                      <a:pt x="105" y="0"/>
                    </a:cubicBezTo>
                    <a:close/>
                  </a:path>
                </a:pathLst>
              </a:custGeom>
              <a:solidFill>
                <a:schemeClr val="lt2">
                  <a:alpha val="339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7400;p47">
                <a:extLst>
                  <a:ext uri="{FF2B5EF4-FFF2-40B4-BE49-F238E27FC236}">
                    <a16:creationId xmlns="" xmlns:a16="http://schemas.microsoft.com/office/drawing/2014/main" id="{8DB53FA5-DACC-46AF-9040-B1D0B554BE23}"/>
                  </a:ext>
                </a:extLst>
              </p:cNvPr>
              <p:cNvSpPr/>
              <p:nvPr/>
            </p:nvSpPr>
            <p:spPr>
              <a:xfrm>
                <a:off x="4476200" y="4645875"/>
                <a:ext cx="35600" cy="15175"/>
              </a:xfrm>
              <a:custGeom>
                <a:avLst/>
                <a:gdLst/>
                <a:ahLst/>
                <a:cxnLst/>
                <a:rect l="l" t="t" r="r" b="b"/>
                <a:pathLst>
                  <a:path w="1424" h="607" extrusionOk="0">
                    <a:moveTo>
                      <a:pt x="1" y="377"/>
                    </a:moveTo>
                    <a:cubicBezTo>
                      <a:pt x="1" y="168"/>
                      <a:pt x="189" y="0"/>
                      <a:pt x="398" y="42"/>
                    </a:cubicBezTo>
                    <a:lnTo>
                      <a:pt x="1424" y="42"/>
                    </a:lnTo>
                    <a:cubicBezTo>
                      <a:pt x="1068" y="607"/>
                      <a:pt x="545" y="523"/>
                      <a:pt x="1" y="377"/>
                    </a:cubicBezTo>
                    <a:close/>
                  </a:path>
                </a:pathLst>
              </a:custGeom>
              <a:solidFill>
                <a:schemeClr val="lt2">
                  <a:alpha val="339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7401;p47">
                <a:extLst>
                  <a:ext uri="{FF2B5EF4-FFF2-40B4-BE49-F238E27FC236}">
                    <a16:creationId xmlns="" xmlns:a16="http://schemas.microsoft.com/office/drawing/2014/main" id="{1D753AC8-E38E-4A41-B39B-91297DF797A7}"/>
                  </a:ext>
                </a:extLst>
              </p:cNvPr>
              <p:cNvSpPr/>
              <p:nvPr/>
            </p:nvSpPr>
            <p:spPr>
              <a:xfrm>
                <a:off x="4454750" y="4717525"/>
                <a:ext cx="16775" cy="17300"/>
              </a:xfrm>
              <a:custGeom>
                <a:avLst/>
                <a:gdLst/>
                <a:ahLst/>
                <a:cxnLst/>
                <a:rect l="l" t="t" r="r" b="b"/>
                <a:pathLst>
                  <a:path w="671" h="692" extrusionOk="0">
                    <a:moveTo>
                      <a:pt x="336" y="670"/>
                    </a:moveTo>
                    <a:cubicBezTo>
                      <a:pt x="126" y="649"/>
                      <a:pt x="1" y="461"/>
                      <a:pt x="22" y="273"/>
                    </a:cubicBezTo>
                    <a:cubicBezTo>
                      <a:pt x="1" y="126"/>
                      <a:pt x="147" y="1"/>
                      <a:pt x="294" y="43"/>
                    </a:cubicBezTo>
                    <a:cubicBezTo>
                      <a:pt x="503" y="43"/>
                      <a:pt x="670" y="231"/>
                      <a:pt x="649" y="440"/>
                    </a:cubicBezTo>
                    <a:cubicBezTo>
                      <a:pt x="670" y="607"/>
                      <a:pt x="545" y="691"/>
                      <a:pt x="336" y="670"/>
                    </a:cubicBezTo>
                    <a:close/>
                  </a:path>
                </a:pathLst>
              </a:custGeom>
              <a:solidFill>
                <a:schemeClr val="lt2">
                  <a:alpha val="339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7402;p47">
                <a:extLst>
                  <a:ext uri="{FF2B5EF4-FFF2-40B4-BE49-F238E27FC236}">
                    <a16:creationId xmlns="" xmlns:a16="http://schemas.microsoft.com/office/drawing/2014/main" id="{09C73B1D-4187-42C7-809D-AC19B358E8BB}"/>
                  </a:ext>
                </a:extLst>
              </p:cNvPr>
              <p:cNvSpPr/>
              <p:nvPr/>
            </p:nvSpPr>
            <p:spPr>
              <a:xfrm>
                <a:off x="4406100" y="4660500"/>
                <a:ext cx="12075" cy="13125"/>
              </a:xfrm>
              <a:custGeom>
                <a:avLst/>
                <a:gdLst/>
                <a:ahLst/>
                <a:cxnLst/>
                <a:rect l="l" t="t" r="r" b="b"/>
                <a:pathLst>
                  <a:path w="483" h="525" extrusionOk="0">
                    <a:moveTo>
                      <a:pt x="461" y="210"/>
                    </a:moveTo>
                    <a:cubicBezTo>
                      <a:pt x="482" y="336"/>
                      <a:pt x="440" y="440"/>
                      <a:pt x="315" y="461"/>
                    </a:cubicBezTo>
                    <a:cubicBezTo>
                      <a:pt x="147" y="524"/>
                      <a:pt x="1" y="399"/>
                      <a:pt x="22" y="252"/>
                    </a:cubicBezTo>
                    <a:cubicBezTo>
                      <a:pt x="1" y="127"/>
                      <a:pt x="106" y="22"/>
                      <a:pt x="231" y="22"/>
                    </a:cubicBezTo>
                    <a:cubicBezTo>
                      <a:pt x="336" y="1"/>
                      <a:pt x="461" y="85"/>
                      <a:pt x="461" y="210"/>
                    </a:cubicBezTo>
                    <a:close/>
                  </a:path>
                </a:pathLst>
              </a:custGeom>
              <a:solidFill>
                <a:schemeClr val="lt2">
                  <a:alpha val="339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7403;p47">
                <a:extLst>
                  <a:ext uri="{FF2B5EF4-FFF2-40B4-BE49-F238E27FC236}">
                    <a16:creationId xmlns="" xmlns:a16="http://schemas.microsoft.com/office/drawing/2014/main" id="{8F184518-1E8E-41F5-90EA-77CBBAEE90C3}"/>
                  </a:ext>
                </a:extLst>
              </p:cNvPr>
              <p:cNvSpPr/>
              <p:nvPr/>
            </p:nvSpPr>
            <p:spPr>
              <a:xfrm>
                <a:off x="4832950" y="4741075"/>
                <a:ext cx="5250" cy="5775"/>
              </a:xfrm>
              <a:custGeom>
                <a:avLst/>
                <a:gdLst/>
                <a:ahLst/>
                <a:cxnLst/>
                <a:rect l="l" t="t" r="r" b="b"/>
                <a:pathLst>
                  <a:path w="210" h="231" extrusionOk="0">
                    <a:moveTo>
                      <a:pt x="210" y="84"/>
                    </a:moveTo>
                    <a:cubicBezTo>
                      <a:pt x="189" y="126"/>
                      <a:pt x="189" y="209"/>
                      <a:pt x="147" y="209"/>
                    </a:cubicBezTo>
                    <a:cubicBezTo>
                      <a:pt x="105" y="230"/>
                      <a:pt x="42" y="189"/>
                      <a:pt x="1" y="168"/>
                    </a:cubicBezTo>
                    <a:cubicBezTo>
                      <a:pt x="22" y="105"/>
                      <a:pt x="42" y="42"/>
                      <a:pt x="63" y="21"/>
                    </a:cubicBezTo>
                    <a:cubicBezTo>
                      <a:pt x="105" y="0"/>
                      <a:pt x="168" y="63"/>
                      <a:pt x="210" y="84"/>
                    </a:cubicBezTo>
                    <a:close/>
                  </a:path>
                </a:pathLst>
              </a:custGeom>
              <a:solidFill>
                <a:schemeClr val="lt2">
                  <a:alpha val="339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7404;p47">
                <a:extLst>
                  <a:ext uri="{FF2B5EF4-FFF2-40B4-BE49-F238E27FC236}">
                    <a16:creationId xmlns="" xmlns:a16="http://schemas.microsoft.com/office/drawing/2014/main" id="{C61F9000-AFFE-4751-AEB5-24B3F76BC028}"/>
                  </a:ext>
                </a:extLst>
              </p:cNvPr>
              <p:cNvSpPr/>
              <p:nvPr/>
            </p:nvSpPr>
            <p:spPr>
              <a:xfrm>
                <a:off x="4753450" y="4670450"/>
                <a:ext cx="5250" cy="5250"/>
              </a:xfrm>
              <a:custGeom>
                <a:avLst/>
                <a:gdLst/>
                <a:ahLst/>
                <a:cxnLst/>
                <a:rect l="l" t="t" r="r" b="b"/>
                <a:pathLst>
                  <a:path w="210" h="210" extrusionOk="0">
                    <a:moveTo>
                      <a:pt x="209" y="63"/>
                    </a:moveTo>
                    <a:cubicBezTo>
                      <a:pt x="189" y="105"/>
                      <a:pt x="168" y="189"/>
                      <a:pt x="126" y="210"/>
                    </a:cubicBezTo>
                    <a:cubicBezTo>
                      <a:pt x="105" y="210"/>
                      <a:pt x="42" y="168"/>
                      <a:pt x="0" y="147"/>
                    </a:cubicBezTo>
                    <a:cubicBezTo>
                      <a:pt x="21" y="105"/>
                      <a:pt x="21" y="21"/>
                      <a:pt x="63" y="1"/>
                    </a:cubicBezTo>
                    <a:cubicBezTo>
                      <a:pt x="105" y="1"/>
                      <a:pt x="147" y="42"/>
                      <a:pt x="209" y="63"/>
                    </a:cubicBezTo>
                    <a:close/>
                  </a:path>
                </a:pathLst>
              </a:custGeom>
              <a:solidFill>
                <a:schemeClr val="lt2">
                  <a:alpha val="339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7405;p47">
                <a:extLst>
                  <a:ext uri="{FF2B5EF4-FFF2-40B4-BE49-F238E27FC236}">
                    <a16:creationId xmlns="" xmlns:a16="http://schemas.microsoft.com/office/drawing/2014/main" id="{E0946120-72CD-4DC9-94E9-318EC710CE69}"/>
                  </a:ext>
                </a:extLst>
              </p:cNvPr>
              <p:cNvSpPr/>
              <p:nvPr/>
            </p:nvSpPr>
            <p:spPr>
              <a:xfrm>
                <a:off x="4300975" y="4696075"/>
                <a:ext cx="10475" cy="7350"/>
              </a:xfrm>
              <a:custGeom>
                <a:avLst/>
                <a:gdLst/>
                <a:ahLst/>
                <a:cxnLst/>
                <a:rect l="l" t="t" r="r" b="b"/>
                <a:pathLst>
                  <a:path w="419" h="294" extrusionOk="0">
                    <a:moveTo>
                      <a:pt x="189" y="294"/>
                    </a:moveTo>
                    <a:cubicBezTo>
                      <a:pt x="63" y="273"/>
                      <a:pt x="0" y="231"/>
                      <a:pt x="21" y="147"/>
                    </a:cubicBezTo>
                    <a:cubicBezTo>
                      <a:pt x="21" y="43"/>
                      <a:pt x="105" y="1"/>
                      <a:pt x="189" y="1"/>
                    </a:cubicBezTo>
                    <a:cubicBezTo>
                      <a:pt x="314" y="1"/>
                      <a:pt x="419" y="64"/>
                      <a:pt x="356" y="210"/>
                    </a:cubicBezTo>
                    <a:cubicBezTo>
                      <a:pt x="356" y="252"/>
                      <a:pt x="230" y="294"/>
                      <a:pt x="189" y="294"/>
                    </a:cubicBezTo>
                    <a:close/>
                  </a:path>
                </a:pathLst>
              </a:custGeom>
              <a:solidFill>
                <a:schemeClr val="lt2">
                  <a:alpha val="339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9" name="CuadroTexto 98">
            <a:extLst>
              <a:ext uri="{FF2B5EF4-FFF2-40B4-BE49-F238E27FC236}">
                <a16:creationId xmlns="" xmlns:a16="http://schemas.microsoft.com/office/drawing/2014/main" id="{075D6ADB-8C7C-4728-A875-8884D9BF759A}"/>
              </a:ext>
            </a:extLst>
          </p:cNvPr>
          <p:cNvSpPr txBox="1"/>
          <p:nvPr/>
        </p:nvSpPr>
        <p:spPr>
          <a:xfrm>
            <a:off x="395536" y="2555032"/>
            <a:ext cx="3848565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sz="3600" b="1" dirty="0">
                <a:solidFill>
                  <a:srgbClr val="002060"/>
                </a:solidFill>
                <a:latin typeface="Colonna MT" panose="04020805060202030203" pitchFamily="82" charset="0"/>
              </a:rPr>
              <a:t>  </a:t>
            </a:r>
            <a:r>
              <a:rPr lang="es-MX" sz="5400" b="1" dirty="0">
                <a:solidFill>
                  <a:srgbClr val="002060"/>
                </a:solidFill>
                <a:latin typeface="Colonna MT" panose="04020805060202030203" pitchFamily="82" charset="0"/>
              </a:rPr>
              <a:t>Entrega de</a:t>
            </a:r>
          </a:p>
          <a:p>
            <a:pPr algn="ctr"/>
            <a:r>
              <a:rPr lang="es-MX" sz="5400" b="1" dirty="0">
                <a:solidFill>
                  <a:srgbClr val="002060"/>
                </a:solidFill>
                <a:latin typeface="Colonna MT" panose="04020805060202030203" pitchFamily="82" charset="0"/>
              </a:rPr>
              <a:t>Boletas</a:t>
            </a:r>
          </a:p>
          <a:p>
            <a:pPr algn="ctr"/>
            <a:r>
              <a:rPr lang="es-MX" sz="5400" b="1" dirty="0" err="1">
                <a:solidFill>
                  <a:srgbClr val="002060"/>
                </a:solidFill>
                <a:latin typeface="Colonna MT" panose="04020805060202030203" pitchFamily="82" charset="0"/>
              </a:rPr>
              <a:t>Informátivas</a:t>
            </a:r>
            <a:endParaRPr lang="es-PE" sz="3600" b="1" dirty="0">
              <a:solidFill>
                <a:srgbClr val="002060"/>
              </a:solidFill>
              <a:latin typeface="Colonna MT" panose="04020805060202030203" pitchFamily="82" charset="0"/>
            </a:endParaRPr>
          </a:p>
        </p:txBody>
      </p:sp>
      <p:pic>
        <p:nvPicPr>
          <p:cNvPr id="100" name="Imagen 99">
            <a:extLst>
              <a:ext uri="{FF2B5EF4-FFF2-40B4-BE49-F238E27FC236}">
                <a16:creationId xmlns="" xmlns:a16="http://schemas.microsoft.com/office/drawing/2014/main" id="{65D7944D-C854-4D3C-8CB6-FCF9B98FFCB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630" y="233743"/>
            <a:ext cx="1629510" cy="1720893"/>
          </a:xfrm>
          <a:prstGeom prst="rect">
            <a:avLst/>
          </a:prstGeom>
        </p:spPr>
      </p:pic>
      <p:sp>
        <p:nvSpPr>
          <p:cNvPr id="101" name="CuadroTexto 100">
            <a:extLst>
              <a:ext uri="{FF2B5EF4-FFF2-40B4-BE49-F238E27FC236}">
                <a16:creationId xmlns="" xmlns:a16="http://schemas.microsoft.com/office/drawing/2014/main" id="{A2F249B2-18BB-494E-8A8F-3DE242C793AC}"/>
              </a:ext>
            </a:extLst>
          </p:cNvPr>
          <p:cNvSpPr txBox="1"/>
          <p:nvPr/>
        </p:nvSpPr>
        <p:spPr>
          <a:xfrm>
            <a:off x="5162104" y="498242"/>
            <a:ext cx="3860254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88900" lvl="0" indent="-342900" algn="just"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s-ES" sz="18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Las boletas informativas correspondientes al </a:t>
            </a:r>
            <a:r>
              <a:rPr lang="es-ES" sz="1800" dirty="0" smtClean="0">
                <a:solidFill>
                  <a:srgbClr val="C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III </a:t>
            </a:r>
            <a:r>
              <a:rPr lang="es-ES" sz="18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bimestre</a:t>
            </a:r>
            <a:r>
              <a:rPr lang="es-E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 se le enviará a cada padre de familia a su número de WhatsApp personal.</a:t>
            </a:r>
            <a:endParaRPr lang="es-P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88900" algn="just">
              <a:spcAft>
                <a:spcPts val="0"/>
              </a:spcAft>
            </a:pPr>
            <a:r>
              <a:rPr lang="es-ES" sz="1800" b="1" dirty="0"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endParaRPr lang="es-P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88900" lvl="0" indent="-342900" algn="just"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s-ES" sz="18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Los padres de familia deben verificar las notas obtenidas en la boleta informativa</a:t>
            </a:r>
            <a:r>
              <a:rPr lang="es-E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(tanto de la evaluación parcial y de las tareas) y si hay alguna observación, deben </a:t>
            </a:r>
            <a:r>
              <a:rPr lang="es-ES" sz="18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comunicarse directamente con la profesora o profesor del curso </a:t>
            </a:r>
            <a:r>
              <a:rPr lang="es-E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para que les de la solución respectiva.</a:t>
            </a:r>
            <a:endParaRPr lang="es-P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88900" algn="just"/>
            <a:r>
              <a:rPr lang="es-E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</a:t>
            </a:r>
            <a:endParaRPr lang="es-P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88900" lvl="0" indent="-342900" algn="just"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s-E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Luego se hará las correcciones respectivas y se les enviará la nueva boleta informativa.</a:t>
            </a:r>
            <a:endParaRPr lang="es-P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88900" algn="just"/>
            <a:r>
              <a:rPr lang="es-ES" sz="1800" b="1" dirty="0"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endParaRPr lang="es-P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8818232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Rectángulo 124">
            <a:extLst>
              <a:ext uri="{FF2B5EF4-FFF2-40B4-BE49-F238E27FC236}">
                <a16:creationId xmlns="" xmlns:a16="http://schemas.microsoft.com/office/drawing/2014/main" id="{4B573CA9-FACD-4050-8DF0-B4B9C79ACA5C}"/>
              </a:ext>
            </a:extLst>
          </p:cNvPr>
          <p:cNvSpPr/>
          <p:nvPr/>
        </p:nvSpPr>
        <p:spPr>
          <a:xfrm flipH="1">
            <a:off x="81793" y="146807"/>
            <a:ext cx="4613944" cy="6572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2" name="Grupo 1">
            <a:extLst>
              <a:ext uri="{FF2B5EF4-FFF2-40B4-BE49-F238E27FC236}">
                <a16:creationId xmlns="" xmlns:a16="http://schemas.microsoft.com/office/drawing/2014/main" id="{7C3FCB6E-0F69-4294-BD79-4EC4C1F15907}"/>
              </a:ext>
            </a:extLst>
          </p:cNvPr>
          <p:cNvGrpSpPr/>
          <p:nvPr/>
        </p:nvGrpSpPr>
        <p:grpSpPr>
          <a:xfrm flipH="1">
            <a:off x="4475001" y="222308"/>
            <a:ext cx="391138" cy="6506707"/>
            <a:chOff x="6033780" y="222307"/>
            <a:chExt cx="521517" cy="6506707"/>
          </a:xfrm>
        </p:grpSpPr>
        <p:grpSp>
          <p:nvGrpSpPr>
            <p:cNvPr id="138" name="Grupo 137">
              <a:extLst>
                <a:ext uri="{FF2B5EF4-FFF2-40B4-BE49-F238E27FC236}">
                  <a16:creationId xmlns="" xmlns:a16="http://schemas.microsoft.com/office/drawing/2014/main" id="{FEB583B6-5A2A-4872-BF7B-8C67DE83AD40}"/>
                </a:ext>
              </a:extLst>
            </p:cNvPr>
            <p:cNvGrpSpPr/>
            <p:nvPr/>
          </p:nvGrpSpPr>
          <p:grpSpPr>
            <a:xfrm>
              <a:off x="6033780" y="222307"/>
              <a:ext cx="521517" cy="511729"/>
              <a:chOff x="704674" y="637563"/>
              <a:chExt cx="521517" cy="511729"/>
            </a:xfrm>
          </p:grpSpPr>
          <p:sp>
            <p:nvSpPr>
              <p:cNvPr id="135" name="Rectángulo 134">
                <a:extLst>
                  <a:ext uri="{FF2B5EF4-FFF2-40B4-BE49-F238E27FC236}">
                    <a16:creationId xmlns="" xmlns:a16="http://schemas.microsoft.com/office/drawing/2014/main" id="{5F38A7A9-8F4E-4462-AEA1-DFDB90595903}"/>
                  </a:ext>
                </a:extLst>
              </p:cNvPr>
              <p:cNvSpPr/>
              <p:nvPr/>
            </p:nvSpPr>
            <p:spPr>
              <a:xfrm>
                <a:off x="991299" y="830510"/>
                <a:ext cx="234892" cy="23489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6" name="Arco de bloque 135">
                <a:extLst>
                  <a:ext uri="{FF2B5EF4-FFF2-40B4-BE49-F238E27FC236}">
                    <a16:creationId xmlns="" xmlns:a16="http://schemas.microsoft.com/office/drawing/2014/main" id="{087DFEFB-D651-4D94-A53B-EBFDDD3F2584}"/>
                  </a:ext>
                </a:extLst>
              </p:cNvPr>
              <p:cNvSpPr/>
              <p:nvPr/>
            </p:nvSpPr>
            <p:spPr>
              <a:xfrm>
                <a:off x="704674" y="637563"/>
                <a:ext cx="461395" cy="511729"/>
              </a:xfrm>
              <a:prstGeom prst="blockArc">
                <a:avLst>
                  <a:gd name="adj1" fmla="val 5517316"/>
                  <a:gd name="adj2" fmla="val 0"/>
                  <a:gd name="adj3" fmla="val 25000"/>
                </a:avLst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92" name="Grupo 191">
              <a:extLst>
                <a:ext uri="{FF2B5EF4-FFF2-40B4-BE49-F238E27FC236}">
                  <a16:creationId xmlns="" xmlns:a16="http://schemas.microsoft.com/office/drawing/2014/main" id="{99F65531-B592-4695-A7E0-530258AFD9F4}"/>
                </a:ext>
              </a:extLst>
            </p:cNvPr>
            <p:cNvGrpSpPr/>
            <p:nvPr/>
          </p:nvGrpSpPr>
          <p:grpSpPr>
            <a:xfrm>
              <a:off x="6033780" y="746618"/>
              <a:ext cx="521517" cy="511729"/>
              <a:chOff x="704674" y="637563"/>
              <a:chExt cx="521517" cy="511729"/>
            </a:xfrm>
          </p:grpSpPr>
          <p:sp>
            <p:nvSpPr>
              <p:cNvPr id="193" name="Rectángulo 192">
                <a:extLst>
                  <a:ext uri="{FF2B5EF4-FFF2-40B4-BE49-F238E27FC236}">
                    <a16:creationId xmlns="" xmlns:a16="http://schemas.microsoft.com/office/drawing/2014/main" id="{5C20CE31-3380-4965-A738-0CC786D8A618}"/>
                  </a:ext>
                </a:extLst>
              </p:cNvPr>
              <p:cNvSpPr/>
              <p:nvPr/>
            </p:nvSpPr>
            <p:spPr>
              <a:xfrm>
                <a:off x="991299" y="830510"/>
                <a:ext cx="234892" cy="23489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94" name="Arco de bloque 193">
                <a:extLst>
                  <a:ext uri="{FF2B5EF4-FFF2-40B4-BE49-F238E27FC236}">
                    <a16:creationId xmlns="" xmlns:a16="http://schemas.microsoft.com/office/drawing/2014/main" id="{82E54AC0-23F3-4653-925C-0D9592FEA891}"/>
                  </a:ext>
                </a:extLst>
              </p:cNvPr>
              <p:cNvSpPr/>
              <p:nvPr/>
            </p:nvSpPr>
            <p:spPr>
              <a:xfrm>
                <a:off x="704674" y="637563"/>
                <a:ext cx="461395" cy="511729"/>
              </a:xfrm>
              <a:prstGeom prst="blockArc">
                <a:avLst>
                  <a:gd name="adj1" fmla="val 5517316"/>
                  <a:gd name="adj2" fmla="val 0"/>
                  <a:gd name="adj3" fmla="val 25000"/>
                </a:avLst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95" name="Grupo 194">
              <a:extLst>
                <a:ext uri="{FF2B5EF4-FFF2-40B4-BE49-F238E27FC236}">
                  <a16:creationId xmlns="" xmlns:a16="http://schemas.microsoft.com/office/drawing/2014/main" id="{19BAD22E-40AB-474B-BFF8-46D164152F04}"/>
                </a:ext>
              </a:extLst>
            </p:cNvPr>
            <p:cNvGrpSpPr/>
            <p:nvPr/>
          </p:nvGrpSpPr>
          <p:grpSpPr>
            <a:xfrm>
              <a:off x="6033780" y="1321261"/>
              <a:ext cx="521517" cy="511729"/>
              <a:chOff x="704674" y="637563"/>
              <a:chExt cx="521517" cy="511729"/>
            </a:xfrm>
          </p:grpSpPr>
          <p:sp>
            <p:nvSpPr>
              <p:cNvPr id="196" name="Rectángulo 195">
                <a:extLst>
                  <a:ext uri="{FF2B5EF4-FFF2-40B4-BE49-F238E27FC236}">
                    <a16:creationId xmlns="" xmlns:a16="http://schemas.microsoft.com/office/drawing/2014/main" id="{096905E9-0BD5-4461-A1CD-FC82A6C2CE70}"/>
                  </a:ext>
                </a:extLst>
              </p:cNvPr>
              <p:cNvSpPr/>
              <p:nvPr/>
            </p:nvSpPr>
            <p:spPr>
              <a:xfrm>
                <a:off x="991299" y="830510"/>
                <a:ext cx="234892" cy="23489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97" name="Arco de bloque 196">
                <a:extLst>
                  <a:ext uri="{FF2B5EF4-FFF2-40B4-BE49-F238E27FC236}">
                    <a16:creationId xmlns="" xmlns:a16="http://schemas.microsoft.com/office/drawing/2014/main" id="{4B535F93-8B04-4BE2-9DAE-B49560219722}"/>
                  </a:ext>
                </a:extLst>
              </p:cNvPr>
              <p:cNvSpPr/>
              <p:nvPr/>
            </p:nvSpPr>
            <p:spPr>
              <a:xfrm>
                <a:off x="704674" y="637563"/>
                <a:ext cx="461395" cy="511729"/>
              </a:xfrm>
              <a:prstGeom prst="blockArc">
                <a:avLst>
                  <a:gd name="adj1" fmla="val 5517316"/>
                  <a:gd name="adj2" fmla="val 0"/>
                  <a:gd name="adj3" fmla="val 25000"/>
                </a:avLst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98" name="Grupo 197">
              <a:extLst>
                <a:ext uri="{FF2B5EF4-FFF2-40B4-BE49-F238E27FC236}">
                  <a16:creationId xmlns="" xmlns:a16="http://schemas.microsoft.com/office/drawing/2014/main" id="{4DA5938C-F680-4111-A95F-936B2D8D3714}"/>
                </a:ext>
              </a:extLst>
            </p:cNvPr>
            <p:cNvGrpSpPr/>
            <p:nvPr/>
          </p:nvGrpSpPr>
          <p:grpSpPr>
            <a:xfrm>
              <a:off x="6033780" y="1860261"/>
              <a:ext cx="521517" cy="511729"/>
              <a:chOff x="704674" y="637563"/>
              <a:chExt cx="521517" cy="511729"/>
            </a:xfrm>
          </p:grpSpPr>
          <p:sp>
            <p:nvSpPr>
              <p:cNvPr id="199" name="Rectángulo 198">
                <a:extLst>
                  <a:ext uri="{FF2B5EF4-FFF2-40B4-BE49-F238E27FC236}">
                    <a16:creationId xmlns="" xmlns:a16="http://schemas.microsoft.com/office/drawing/2014/main" id="{FBBF4C98-38E7-4068-9D15-0344F521CFBA}"/>
                  </a:ext>
                </a:extLst>
              </p:cNvPr>
              <p:cNvSpPr/>
              <p:nvPr/>
            </p:nvSpPr>
            <p:spPr>
              <a:xfrm>
                <a:off x="991299" y="830510"/>
                <a:ext cx="234892" cy="23489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200" name="Arco de bloque 199">
                <a:extLst>
                  <a:ext uri="{FF2B5EF4-FFF2-40B4-BE49-F238E27FC236}">
                    <a16:creationId xmlns="" xmlns:a16="http://schemas.microsoft.com/office/drawing/2014/main" id="{5B7D1E01-683D-401E-8E22-1E200E810045}"/>
                  </a:ext>
                </a:extLst>
              </p:cNvPr>
              <p:cNvSpPr/>
              <p:nvPr/>
            </p:nvSpPr>
            <p:spPr>
              <a:xfrm>
                <a:off x="704674" y="637563"/>
                <a:ext cx="461395" cy="511729"/>
              </a:xfrm>
              <a:prstGeom prst="blockArc">
                <a:avLst>
                  <a:gd name="adj1" fmla="val 5517316"/>
                  <a:gd name="adj2" fmla="val 0"/>
                  <a:gd name="adj3" fmla="val 25000"/>
                </a:avLst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1" name="Grupo 200">
              <a:extLst>
                <a:ext uri="{FF2B5EF4-FFF2-40B4-BE49-F238E27FC236}">
                  <a16:creationId xmlns="" xmlns:a16="http://schemas.microsoft.com/office/drawing/2014/main" id="{0091F3F4-775D-4322-96F1-3B41F6D8C2EA}"/>
                </a:ext>
              </a:extLst>
            </p:cNvPr>
            <p:cNvGrpSpPr/>
            <p:nvPr/>
          </p:nvGrpSpPr>
          <p:grpSpPr>
            <a:xfrm>
              <a:off x="6033780" y="2384572"/>
              <a:ext cx="521517" cy="511729"/>
              <a:chOff x="704674" y="637563"/>
              <a:chExt cx="521517" cy="511729"/>
            </a:xfrm>
          </p:grpSpPr>
          <p:sp>
            <p:nvSpPr>
              <p:cNvPr id="202" name="Rectángulo 201">
                <a:extLst>
                  <a:ext uri="{FF2B5EF4-FFF2-40B4-BE49-F238E27FC236}">
                    <a16:creationId xmlns="" xmlns:a16="http://schemas.microsoft.com/office/drawing/2014/main" id="{E2BED8C9-D5FB-4627-AE57-8AD04741401B}"/>
                  </a:ext>
                </a:extLst>
              </p:cNvPr>
              <p:cNvSpPr/>
              <p:nvPr/>
            </p:nvSpPr>
            <p:spPr>
              <a:xfrm>
                <a:off x="991299" y="830510"/>
                <a:ext cx="234892" cy="23489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203" name="Arco de bloque 202">
                <a:extLst>
                  <a:ext uri="{FF2B5EF4-FFF2-40B4-BE49-F238E27FC236}">
                    <a16:creationId xmlns="" xmlns:a16="http://schemas.microsoft.com/office/drawing/2014/main" id="{9694A2DD-98AE-4C54-B33C-B9AA63F24ECF}"/>
                  </a:ext>
                </a:extLst>
              </p:cNvPr>
              <p:cNvSpPr/>
              <p:nvPr/>
            </p:nvSpPr>
            <p:spPr>
              <a:xfrm>
                <a:off x="704674" y="637563"/>
                <a:ext cx="461395" cy="511729"/>
              </a:xfrm>
              <a:prstGeom prst="blockArc">
                <a:avLst>
                  <a:gd name="adj1" fmla="val 5517316"/>
                  <a:gd name="adj2" fmla="val 0"/>
                  <a:gd name="adj3" fmla="val 25000"/>
                </a:avLst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4" name="Grupo 203">
              <a:extLst>
                <a:ext uri="{FF2B5EF4-FFF2-40B4-BE49-F238E27FC236}">
                  <a16:creationId xmlns="" xmlns:a16="http://schemas.microsoft.com/office/drawing/2014/main" id="{946C2852-5417-41E8-AB96-30754BF310FD}"/>
                </a:ext>
              </a:extLst>
            </p:cNvPr>
            <p:cNvGrpSpPr/>
            <p:nvPr/>
          </p:nvGrpSpPr>
          <p:grpSpPr>
            <a:xfrm>
              <a:off x="6033780" y="2959215"/>
              <a:ext cx="521517" cy="511729"/>
              <a:chOff x="704674" y="637563"/>
              <a:chExt cx="521517" cy="511729"/>
            </a:xfrm>
          </p:grpSpPr>
          <p:sp>
            <p:nvSpPr>
              <p:cNvPr id="205" name="Rectángulo 204">
                <a:extLst>
                  <a:ext uri="{FF2B5EF4-FFF2-40B4-BE49-F238E27FC236}">
                    <a16:creationId xmlns="" xmlns:a16="http://schemas.microsoft.com/office/drawing/2014/main" id="{E438ADE0-C6F1-4EAA-92A2-456AF2B158B5}"/>
                  </a:ext>
                </a:extLst>
              </p:cNvPr>
              <p:cNvSpPr/>
              <p:nvPr/>
            </p:nvSpPr>
            <p:spPr>
              <a:xfrm>
                <a:off x="991299" y="830510"/>
                <a:ext cx="234892" cy="23489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206" name="Arco de bloque 205">
                <a:extLst>
                  <a:ext uri="{FF2B5EF4-FFF2-40B4-BE49-F238E27FC236}">
                    <a16:creationId xmlns="" xmlns:a16="http://schemas.microsoft.com/office/drawing/2014/main" id="{A1926E08-2F61-4A49-BE01-A0F29E90CF3B}"/>
                  </a:ext>
                </a:extLst>
              </p:cNvPr>
              <p:cNvSpPr/>
              <p:nvPr/>
            </p:nvSpPr>
            <p:spPr>
              <a:xfrm>
                <a:off x="704674" y="637563"/>
                <a:ext cx="461395" cy="511729"/>
              </a:xfrm>
              <a:prstGeom prst="blockArc">
                <a:avLst>
                  <a:gd name="adj1" fmla="val 5517316"/>
                  <a:gd name="adj2" fmla="val 0"/>
                  <a:gd name="adj3" fmla="val 25000"/>
                </a:avLst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7" name="Grupo 206">
              <a:extLst>
                <a:ext uri="{FF2B5EF4-FFF2-40B4-BE49-F238E27FC236}">
                  <a16:creationId xmlns="" xmlns:a16="http://schemas.microsoft.com/office/drawing/2014/main" id="{B330FBF7-DB95-4F2C-B588-514B72B79EC8}"/>
                </a:ext>
              </a:extLst>
            </p:cNvPr>
            <p:cNvGrpSpPr/>
            <p:nvPr/>
          </p:nvGrpSpPr>
          <p:grpSpPr>
            <a:xfrm>
              <a:off x="6033780" y="3533858"/>
              <a:ext cx="521517" cy="511729"/>
              <a:chOff x="704674" y="637563"/>
              <a:chExt cx="521517" cy="511729"/>
            </a:xfrm>
          </p:grpSpPr>
          <p:sp>
            <p:nvSpPr>
              <p:cNvPr id="208" name="Rectángulo 207">
                <a:extLst>
                  <a:ext uri="{FF2B5EF4-FFF2-40B4-BE49-F238E27FC236}">
                    <a16:creationId xmlns="" xmlns:a16="http://schemas.microsoft.com/office/drawing/2014/main" id="{57FB6B39-503E-4C3C-9A6D-4BDAB4E46EC6}"/>
                  </a:ext>
                </a:extLst>
              </p:cNvPr>
              <p:cNvSpPr/>
              <p:nvPr/>
            </p:nvSpPr>
            <p:spPr>
              <a:xfrm>
                <a:off x="991299" y="830510"/>
                <a:ext cx="234892" cy="23489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209" name="Arco de bloque 208">
                <a:extLst>
                  <a:ext uri="{FF2B5EF4-FFF2-40B4-BE49-F238E27FC236}">
                    <a16:creationId xmlns="" xmlns:a16="http://schemas.microsoft.com/office/drawing/2014/main" id="{2ACAF1C9-A538-419C-85BB-1466938BA4E4}"/>
                  </a:ext>
                </a:extLst>
              </p:cNvPr>
              <p:cNvSpPr/>
              <p:nvPr/>
            </p:nvSpPr>
            <p:spPr>
              <a:xfrm>
                <a:off x="704674" y="637563"/>
                <a:ext cx="461395" cy="511729"/>
              </a:xfrm>
              <a:prstGeom prst="blockArc">
                <a:avLst>
                  <a:gd name="adj1" fmla="val 5517316"/>
                  <a:gd name="adj2" fmla="val 0"/>
                  <a:gd name="adj3" fmla="val 25000"/>
                </a:avLst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10" name="Grupo 209">
              <a:extLst>
                <a:ext uri="{FF2B5EF4-FFF2-40B4-BE49-F238E27FC236}">
                  <a16:creationId xmlns="" xmlns:a16="http://schemas.microsoft.com/office/drawing/2014/main" id="{5EF01E17-1BF1-4C23-9935-4E622ECD2FBB}"/>
                </a:ext>
              </a:extLst>
            </p:cNvPr>
            <p:cNvGrpSpPr/>
            <p:nvPr/>
          </p:nvGrpSpPr>
          <p:grpSpPr>
            <a:xfrm>
              <a:off x="6033780" y="4058169"/>
              <a:ext cx="521517" cy="511729"/>
              <a:chOff x="704674" y="637563"/>
              <a:chExt cx="521517" cy="511729"/>
            </a:xfrm>
          </p:grpSpPr>
          <p:sp>
            <p:nvSpPr>
              <p:cNvPr id="211" name="Rectángulo 210">
                <a:extLst>
                  <a:ext uri="{FF2B5EF4-FFF2-40B4-BE49-F238E27FC236}">
                    <a16:creationId xmlns="" xmlns:a16="http://schemas.microsoft.com/office/drawing/2014/main" id="{03668EAA-56EF-4866-8A4D-E47D66903EF5}"/>
                  </a:ext>
                </a:extLst>
              </p:cNvPr>
              <p:cNvSpPr/>
              <p:nvPr/>
            </p:nvSpPr>
            <p:spPr>
              <a:xfrm>
                <a:off x="991299" y="830510"/>
                <a:ext cx="234892" cy="23489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212" name="Arco de bloque 211">
                <a:extLst>
                  <a:ext uri="{FF2B5EF4-FFF2-40B4-BE49-F238E27FC236}">
                    <a16:creationId xmlns="" xmlns:a16="http://schemas.microsoft.com/office/drawing/2014/main" id="{C29FEE62-48AB-433A-8AC3-A13AA4BE8030}"/>
                  </a:ext>
                </a:extLst>
              </p:cNvPr>
              <p:cNvSpPr/>
              <p:nvPr/>
            </p:nvSpPr>
            <p:spPr>
              <a:xfrm>
                <a:off x="704674" y="637563"/>
                <a:ext cx="461395" cy="511729"/>
              </a:xfrm>
              <a:prstGeom prst="blockArc">
                <a:avLst>
                  <a:gd name="adj1" fmla="val 5517316"/>
                  <a:gd name="adj2" fmla="val 0"/>
                  <a:gd name="adj3" fmla="val 25000"/>
                </a:avLst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13" name="Grupo 212">
              <a:extLst>
                <a:ext uri="{FF2B5EF4-FFF2-40B4-BE49-F238E27FC236}">
                  <a16:creationId xmlns="" xmlns:a16="http://schemas.microsoft.com/office/drawing/2014/main" id="{B8CF661E-52B1-48AF-804B-3432405250B3}"/>
                </a:ext>
              </a:extLst>
            </p:cNvPr>
            <p:cNvGrpSpPr/>
            <p:nvPr/>
          </p:nvGrpSpPr>
          <p:grpSpPr>
            <a:xfrm>
              <a:off x="6033780" y="4616034"/>
              <a:ext cx="521517" cy="511729"/>
              <a:chOff x="704674" y="637563"/>
              <a:chExt cx="521517" cy="511729"/>
            </a:xfrm>
          </p:grpSpPr>
          <p:sp>
            <p:nvSpPr>
              <p:cNvPr id="214" name="Rectángulo 213">
                <a:extLst>
                  <a:ext uri="{FF2B5EF4-FFF2-40B4-BE49-F238E27FC236}">
                    <a16:creationId xmlns="" xmlns:a16="http://schemas.microsoft.com/office/drawing/2014/main" id="{7B13D921-1AB6-4B1E-9F14-ED99BA6DBA18}"/>
                  </a:ext>
                </a:extLst>
              </p:cNvPr>
              <p:cNvSpPr/>
              <p:nvPr/>
            </p:nvSpPr>
            <p:spPr>
              <a:xfrm>
                <a:off x="991299" y="830510"/>
                <a:ext cx="234892" cy="23489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215" name="Arco de bloque 214">
                <a:extLst>
                  <a:ext uri="{FF2B5EF4-FFF2-40B4-BE49-F238E27FC236}">
                    <a16:creationId xmlns="" xmlns:a16="http://schemas.microsoft.com/office/drawing/2014/main" id="{FD51F34D-B39A-4465-8740-54E15DA51572}"/>
                  </a:ext>
                </a:extLst>
              </p:cNvPr>
              <p:cNvSpPr/>
              <p:nvPr/>
            </p:nvSpPr>
            <p:spPr>
              <a:xfrm>
                <a:off x="704674" y="637563"/>
                <a:ext cx="461395" cy="511729"/>
              </a:xfrm>
              <a:prstGeom prst="blockArc">
                <a:avLst>
                  <a:gd name="adj1" fmla="val 5517316"/>
                  <a:gd name="adj2" fmla="val 0"/>
                  <a:gd name="adj3" fmla="val 25000"/>
                </a:avLst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16" name="Grupo 215">
              <a:extLst>
                <a:ext uri="{FF2B5EF4-FFF2-40B4-BE49-F238E27FC236}">
                  <a16:creationId xmlns="" xmlns:a16="http://schemas.microsoft.com/office/drawing/2014/main" id="{86C0EE2B-885A-49C5-93CF-9A8A3265E9BA}"/>
                </a:ext>
              </a:extLst>
            </p:cNvPr>
            <p:cNvGrpSpPr/>
            <p:nvPr/>
          </p:nvGrpSpPr>
          <p:grpSpPr>
            <a:xfrm>
              <a:off x="6033780" y="5151887"/>
              <a:ext cx="521517" cy="511729"/>
              <a:chOff x="704674" y="637563"/>
              <a:chExt cx="521517" cy="511729"/>
            </a:xfrm>
          </p:grpSpPr>
          <p:sp>
            <p:nvSpPr>
              <p:cNvPr id="217" name="Rectángulo 216">
                <a:extLst>
                  <a:ext uri="{FF2B5EF4-FFF2-40B4-BE49-F238E27FC236}">
                    <a16:creationId xmlns="" xmlns:a16="http://schemas.microsoft.com/office/drawing/2014/main" id="{62BC7D68-D1A3-4030-A1D0-014089329926}"/>
                  </a:ext>
                </a:extLst>
              </p:cNvPr>
              <p:cNvSpPr/>
              <p:nvPr/>
            </p:nvSpPr>
            <p:spPr>
              <a:xfrm>
                <a:off x="991299" y="830510"/>
                <a:ext cx="234892" cy="23489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218" name="Arco de bloque 217">
                <a:extLst>
                  <a:ext uri="{FF2B5EF4-FFF2-40B4-BE49-F238E27FC236}">
                    <a16:creationId xmlns="" xmlns:a16="http://schemas.microsoft.com/office/drawing/2014/main" id="{D3383A54-7FF5-4F95-8951-4CC8F321051C}"/>
                  </a:ext>
                </a:extLst>
              </p:cNvPr>
              <p:cNvSpPr/>
              <p:nvPr/>
            </p:nvSpPr>
            <p:spPr>
              <a:xfrm>
                <a:off x="704674" y="637563"/>
                <a:ext cx="461395" cy="511729"/>
              </a:xfrm>
              <a:prstGeom prst="blockArc">
                <a:avLst>
                  <a:gd name="adj1" fmla="val 5517316"/>
                  <a:gd name="adj2" fmla="val 0"/>
                  <a:gd name="adj3" fmla="val 25000"/>
                </a:avLst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19" name="Grupo 218">
              <a:extLst>
                <a:ext uri="{FF2B5EF4-FFF2-40B4-BE49-F238E27FC236}">
                  <a16:creationId xmlns="" xmlns:a16="http://schemas.microsoft.com/office/drawing/2014/main" id="{75A7E057-48B7-4D78-92FB-3E59AE29D61C}"/>
                </a:ext>
              </a:extLst>
            </p:cNvPr>
            <p:cNvGrpSpPr/>
            <p:nvPr/>
          </p:nvGrpSpPr>
          <p:grpSpPr>
            <a:xfrm>
              <a:off x="6033780" y="5659420"/>
              <a:ext cx="521517" cy="511729"/>
              <a:chOff x="704674" y="637563"/>
              <a:chExt cx="521517" cy="511729"/>
            </a:xfrm>
          </p:grpSpPr>
          <p:sp>
            <p:nvSpPr>
              <p:cNvPr id="220" name="Rectángulo 219">
                <a:extLst>
                  <a:ext uri="{FF2B5EF4-FFF2-40B4-BE49-F238E27FC236}">
                    <a16:creationId xmlns="" xmlns:a16="http://schemas.microsoft.com/office/drawing/2014/main" id="{F3797038-C71F-4A95-80C9-3066BAE22982}"/>
                  </a:ext>
                </a:extLst>
              </p:cNvPr>
              <p:cNvSpPr/>
              <p:nvPr/>
            </p:nvSpPr>
            <p:spPr>
              <a:xfrm>
                <a:off x="991299" y="830510"/>
                <a:ext cx="234892" cy="23489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221" name="Arco de bloque 220">
                <a:extLst>
                  <a:ext uri="{FF2B5EF4-FFF2-40B4-BE49-F238E27FC236}">
                    <a16:creationId xmlns="" xmlns:a16="http://schemas.microsoft.com/office/drawing/2014/main" id="{481ADA84-A3B7-4B75-B7B4-E0B05B9A5CA8}"/>
                  </a:ext>
                </a:extLst>
              </p:cNvPr>
              <p:cNvSpPr/>
              <p:nvPr/>
            </p:nvSpPr>
            <p:spPr>
              <a:xfrm>
                <a:off x="704674" y="637563"/>
                <a:ext cx="461395" cy="511729"/>
              </a:xfrm>
              <a:prstGeom prst="blockArc">
                <a:avLst>
                  <a:gd name="adj1" fmla="val 5517316"/>
                  <a:gd name="adj2" fmla="val 0"/>
                  <a:gd name="adj3" fmla="val 25000"/>
                </a:avLst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2" name="Grupo 221">
              <a:extLst>
                <a:ext uri="{FF2B5EF4-FFF2-40B4-BE49-F238E27FC236}">
                  <a16:creationId xmlns="" xmlns:a16="http://schemas.microsoft.com/office/drawing/2014/main" id="{44E7F9D7-70CE-4648-B494-AD1EF1717A79}"/>
                </a:ext>
              </a:extLst>
            </p:cNvPr>
            <p:cNvGrpSpPr/>
            <p:nvPr/>
          </p:nvGrpSpPr>
          <p:grpSpPr>
            <a:xfrm>
              <a:off x="6033780" y="6217285"/>
              <a:ext cx="521517" cy="511729"/>
              <a:chOff x="704674" y="637563"/>
              <a:chExt cx="521517" cy="511729"/>
            </a:xfrm>
          </p:grpSpPr>
          <p:sp>
            <p:nvSpPr>
              <p:cNvPr id="223" name="Rectángulo 222">
                <a:extLst>
                  <a:ext uri="{FF2B5EF4-FFF2-40B4-BE49-F238E27FC236}">
                    <a16:creationId xmlns="" xmlns:a16="http://schemas.microsoft.com/office/drawing/2014/main" id="{1E226CBB-192A-4A19-B7B6-88EE31C37512}"/>
                  </a:ext>
                </a:extLst>
              </p:cNvPr>
              <p:cNvSpPr/>
              <p:nvPr/>
            </p:nvSpPr>
            <p:spPr>
              <a:xfrm>
                <a:off x="991299" y="830510"/>
                <a:ext cx="234892" cy="23489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224" name="Arco de bloque 223">
                <a:extLst>
                  <a:ext uri="{FF2B5EF4-FFF2-40B4-BE49-F238E27FC236}">
                    <a16:creationId xmlns="" xmlns:a16="http://schemas.microsoft.com/office/drawing/2014/main" id="{C4D995E6-A968-4FA6-A2DB-12614EC3F886}"/>
                  </a:ext>
                </a:extLst>
              </p:cNvPr>
              <p:cNvSpPr/>
              <p:nvPr/>
            </p:nvSpPr>
            <p:spPr>
              <a:xfrm>
                <a:off x="704674" y="637563"/>
                <a:ext cx="461395" cy="511729"/>
              </a:xfrm>
              <a:prstGeom prst="blockArc">
                <a:avLst>
                  <a:gd name="adj1" fmla="val 5517316"/>
                  <a:gd name="adj2" fmla="val 0"/>
                  <a:gd name="adj3" fmla="val 25000"/>
                </a:avLst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4" name="Imagen 3">
            <a:extLst>
              <a:ext uri="{FF2B5EF4-FFF2-40B4-BE49-F238E27FC236}">
                <a16:creationId xmlns="" xmlns:a16="http://schemas.microsoft.com/office/drawing/2014/main" id="{2EB0A4B0-D378-4C7A-AADC-80C34534B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624" y="415255"/>
            <a:ext cx="4099976" cy="5994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107910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</TotalTime>
  <Words>490</Words>
  <Application>Microsoft Office PowerPoint</Application>
  <PresentationFormat>Presentación en pantalla (4:3)</PresentationFormat>
  <Paragraphs>60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USER</dc:creator>
  <cp:lastModifiedBy>USER</cp:lastModifiedBy>
  <cp:revision>21</cp:revision>
  <dcterms:created xsi:type="dcterms:W3CDTF">2021-11-04T15:45:43Z</dcterms:created>
  <dcterms:modified xsi:type="dcterms:W3CDTF">2021-11-05T01:24:45Z</dcterms:modified>
</cp:coreProperties>
</file>