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63" r:id="rId5"/>
    <p:sldId id="259" r:id="rId6"/>
    <p:sldId id="291" r:id="rId7"/>
    <p:sldId id="260" r:id="rId8"/>
    <p:sldId id="267" r:id="rId9"/>
    <p:sldId id="265" r:id="rId10"/>
    <p:sldId id="262" r:id="rId11"/>
    <p:sldId id="266" r:id="rId12"/>
    <p:sldId id="268" r:id="rId13"/>
    <p:sldId id="277" r:id="rId14"/>
    <p:sldId id="276" r:id="rId15"/>
    <p:sldId id="278" r:id="rId16"/>
    <p:sldId id="275" r:id="rId17"/>
    <p:sldId id="269" r:id="rId18"/>
    <p:sldId id="280" r:id="rId19"/>
    <p:sldId id="270" r:id="rId20"/>
    <p:sldId id="273" r:id="rId21"/>
    <p:sldId id="274" r:id="rId22"/>
    <p:sldId id="292" r:id="rId23"/>
    <p:sldId id="284" r:id="rId24"/>
    <p:sldId id="289" r:id="rId25"/>
    <p:sldId id="272" r:id="rId26"/>
    <p:sldId id="285" r:id="rId27"/>
    <p:sldId id="286" r:id="rId28"/>
    <p:sldId id="288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4AE19-9F15-474F-A4F8-9E24A469632E}" v="161" dt="2022-02-22T22:28:52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5"/>
    <p:restoredTop sz="78956"/>
  </p:normalViewPr>
  <p:slideViewPr>
    <p:cSldViewPr snapToGrid="0" snapToObjects="1">
      <p:cViewPr>
        <p:scale>
          <a:sx n="89" d="100"/>
          <a:sy n="89" d="100"/>
        </p:scale>
        <p:origin x="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rii Rykov" userId="06833942-d773-4de3-9791-f668204f9183" providerId="ADAL" clId="{20C4AE19-9F15-474F-A4F8-9E24A469632E}"/>
    <pc:docChg chg="undo custSel addSld delSld modSld sldOrd">
      <pc:chgData name="Iurii Rykov" userId="06833942-d773-4de3-9791-f668204f9183" providerId="ADAL" clId="{20C4AE19-9F15-474F-A4F8-9E24A469632E}" dt="2022-02-22T22:33:19.441" v="6416" actId="20577"/>
      <pc:docMkLst>
        <pc:docMk/>
      </pc:docMkLst>
      <pc:sldChg chg="addSp modSp mod">
        <pc:chgData name="Iurii Rykov" userId="06833942-d773-4de3-9791-f668204f9183" providerId="ADAL" clId="{20C4AE19-9F15-474F-A4F8-9E24A469632E}" dt="2022-02-22T22:16:07.714" v="6289" actId="207"/>
        <pc:sldMkLst>
          <pc:docMk/>
          <pc:sldMk cId="2862624313" sldId="256"/>
        </pc:sldMkLst>
        <pc:spChg chg="mod">
          <ac:chgData name="Iurii Rykov" userId="06833942-d773-4de3-9791-f668204f9183" providerId="ADAL" clId="{20C4AE19-9F15-474F-A4F8-9E24A469632E}" dt="2022-02-22T22:16:07.714" v="6289" actId="207"/>
          <ac:spMkLst>
            <pc:docMk/>
            <pc:sldMk cId="2862624313" sldId="256"/>
            <ac:spMk id="2" creationId="{F3051801-6C9A-0444-8910-389EE0116A77}"/>
          </ac:spMkLst>
        </pc:spChg>
        <pc:spChg chg="mod">
          <ac:chgData name="Iurii Rykov" userId="06833942-d773-4de3-9791-f668204f9183" providerId="ADAL" clId="{20C4AE19-9F15-474F-A4F8-9E24A469632E}" dt="2022-02-22T22:15:57.370" v="6285" actId="14100"/>
          <ac:spMkLst>
            <pc:docMk/>
            <pc:sldMk cId="2862624313" sldId="256"/>
            <ac:spMk id="3" creationId="{EFD79EC7-BFE9-364E-B774-1F65ACEC4731}"/>
          </ac:spMkLst>
        </pc:spChg>
        <pc:spChg chg="add mod">
          <ac:chgData name="Iurii Rykov" userId="06833942-d773-4de3-9791-f668204f9183" providerId="ADAL" clId="{20C4AE19-9F15-474F-A4F8-9E24A469632E}" dt="2022-02-22T22:15:53.226" v="6284" actId="1076"/>
          <ac:spMkLst>
            <pc:docMk/>
            <pc:sldMk cId="2862624313" sldId="256"/>
            <ac:spMk id="5" creationId="{C5D13CD4-85ED-DD4A-A669-CBAE432F02DB}"/>
          </ac:spMkLst>
        </pc:spChg>
      </pc:sldChg>
      <pc:sldChg chg="modSp add del mod modNotesTx">
        <pc:chgData name="Iurii Rykov" userId="06833942-d773-4de3-9791-f668204f9183" providerId="ADAL" clId="{20C4AE19-9F15-474F-A4F8-9E24A469632E}" dt="2022-02-22T22:14:30.520" v="6250" actId="20577"/>
        <pc:sldMkLst>
          <pc:docMk/>
          <pc:sldMk cId="1614709144" sldId="259"/>
        </pc:sldMkLst>
        <pc:spChg chg="mod">
          <ac:chgData name="Iurii Rykov" userId="06833942-d773-4de3-9791-f668204f9183" providerId="ADAL" clId="{20C4AE19-9F15-474F-A4F8-9E24A469632E}" dt="2022-02-22T22:14:30.520" v="6250" actId="20577"/>
          <ac:spMkLst>
            <pc:docMk/>
            <pc:sldMk cId="1614709144" sldId="259"/>
            <ac:spMk id="3" creationId="{C63D1C98-978E-3343-8C4D-BF61C3F3D9F6}"/>
          </ac:spMkLst>
        </pc:spChg>
      </pc:sldChg>
      <pc:sldChg chg="modSp mod">
        <pc:chgData name="Iurii Rykov" userId="06833942-d773-4de3-9791-f668204f9183" providerId="ADAL" clId="{20C4AE19-9F15-474F-A4F8-9E24A469632E}" dt="2022-02-22T22:13:12.514" v="6201" actId="20577"/>
        <pc:sldMkLst>
          <pc:docMk/>
          <pc:sldMk cId="4057731236" sldId="261"/>
        </pc:sldMkLst>
        <pc:spChg chg="mod">
          <ac:chgData name="Iurii Rykov" userId="06833942-d773-4de3-9791-f668204f9183" providerId="ADAL" clId="{20C4AE19-9F15-474F-A4F8-9E24A469632E}" dt="2022-02-22T22:13:12.514" v="6201" actId="20577"/>
          <ac:spMkLst>
            <pc:docMk/>
            <pc:sldMk cId="4057731236" sldId="261"/>
            <ac:spMk id="3" creationId="{FB42D343-96BA-374A-AEA1-C45FBE93F7D9}"/>
          </ac:spMkLst>
        </pc:spChg>
      </pc:sldChg>
      <pc:sldChg chg="modSp mod ord">
        <pc:chgData name="Iurii Rykov" userId="06833942-d773-4de3-9791-f668204f9183" providerId="ADAL" clId="{20C4AE19-9F15-474F-A4F8-9E24A469632E}" dt="2022-02-22T21:48:21.861" v="5203" actId="14734"/>
        <pc:sldMkLst>
          <pc:docMk/>
          <pc:sldMk cId="2899634757" sldId="263"/>
        </pc:sldMkLst>
        <pc:spChg chg="mod">
          <ac:chgData name="Iurii Rykov" userId="06833942-d773-4de3-9791-f668204f9183" providerId="ADAL" clId="{20C4AE19-9F15-474F-A4F8-9E24A469632E}" dt="2022-02-22T21:25:00.498" v="4715" actId="20577"/>
          <ac:spMkLst>
            <pc:docMk/>
            <pc:sldMk cId="2899634757" sldId="263"/>
            <ac:spMk id="3" creationId="{2A0244EF-79B6-6B4A-870F-CEAA24E77C37}"/>
          </ac:spMkLst>
        </pc:spChg>
        <pc:graphicFrameChg chg="modGraphic">
          <ac:chgData name="Iurii Rykov" userId="06833942-d773-4de3-9791-f668204f9183" providerId="ADAL" clId="{20C4AE19-9F15-474F-A4F8-9E24A469632E}" dt="2022-02-22T21:48:21.861" v="5203" actId="14734"/>
          <ac:graphicFrameMkLst>
            <pc:docMk/>
            <pc:sldMk cId="2899634757" sldId="263"/>
            <ac:graphicFrameMk id="4" creationId="{D6ED7F79-9824-7F47-88FB-8CE124231426}"/>
          </ac:graphicFrameMkLst>
        </pc:graphicFrameChg>
      </pc:sldChg>
      <pc:sldChg chg="addSp delSp modSp mod">
        <pc:chgData name="Iurii Rykov" userId="06833942-d773-4de3-9791-f668204f9183" providerId="ADAL" clId="{20C4AE19-9F15-474F-A4F8-9E24A469632E}" dt="2022-02-22T21:45:16.493" v="5199" actId="1076"/>
        <pc:sldMkLst>
          <pc:docMk/>
          <pc:sldMk cId="3307973134" sldId="264"/>
        </pc:sldMkLst>
        <pc:spChg chg="del">
          <ac:chgData name="Iurii Rykov" userId="06833942-d773-4de3-9791-f668204f9183" providerId="ADAL" clId="{20C4AE19-9F15-474F-A4F8-9E24A469632E}" dt="2022-02-22T21:31:04.991" v="4716"/>
          <ac:spMkLst>
            <pc:docMk/>
            <pc:sldMk cId="3307973134" sldId="264"/>
            <ac:spMk id="3" creationId="{3BE134A5-2717-F546-AE21-F5077F8518D2}"/>
          </ac:spMkLst>
        </pc:spChg>
        <pc:spChg chg="add del mod">
          <ac:chgData name="Iurii Rykov" userId="06833942-d773-4de3-9791-f668204f9183" providerId="ADAL" clId="{20C4AE19-9F15-474F-A4F8-9E24A469632E}" dt="2022-02-22T21:33:41.292" v="4827" actId="478"/>
          <ac:spMkLst>
            <pc:docMk/>
            <pc:sldMk cId="3307973134" sldId="264"/>
            <ac:spMk id="6" creationId="{7E1F16CF-50E0-484E-91FF-168996E11B70}"/>
          </ac:spMkLst>
        </pc:spChg>
        <pc:spChg chg="add del mod">
          <ac:chgData name="Iurii Rykov" userId="06833942-d773-4de3-9791-f668204f9183" providerId="ADAL" clId="{20C4AE19-9F15-474F-A4F8-9E24A469632E}" dt="2022-02-22T21:33:23.657" v="4821" actId="478"/>
          <ac:spMkLst>
            <pc:docMk/>
            <pc:sldMk cId="3307973134" sldId="264"/>
            <ac:spMk id="10" creationId="{E650E1C1-1B76-4344-9E06-3182CA9361F6}"/>
          </ac:spMkLst>
        </pc:spChg>
        <pc:spChg chg="add del">
          <ac:chgData name="Iurii Rykov" userId="06833942-d773-4de3-9791-f668204f9183" providerId="ADAL" clId="{20C4AE19-9F15-474F-A4F8-9E24A469632E}" dt="2022-02-22T21:34:17.108" v="4832" actId="22"/>
          <ac:spMkLst>
            <pc:docMk/>
            <pc:sldMk cId="3307973134" sldId="264"/>
            <ac:spMk id="12" creationId="{C6958824-4036-D748-9DA1-94BF881B850A}"/>
          </ac:spMkLst>
        </pc:spChg>
        <pc:spChg chg="add mod">
          <ac:chgData name="Iurii Rykov" userId="06833942-d773-4de3-9791-f668204f9183" providerId="ADAL" clId="{20C4AE19-9F15-474F-A4F8-9E24A469632E}" dt="2022-02-22T21:39:47.222" v="5069" actId="1076"/>
          <ac:spMkLst>
            <pc:docMk/>
            <pc:sldMk cId="3307973134" sldId="264"/>
            <ac:spMk id="13" creationId="{B727C48D-B251-EC4E-8016-83AB120968A3}"/>
          </ac:spMkLst>
        </pc:spChg>
        <pc:spChg chg="add mod">
          <ac:chgData name="Iurii Rykov" userId="06833942-d773-4de3-9791-f668204f9183" providerId="ADAL" clId="{20C4AE19-9F15-474F-A4F8-9E24A469632E}" dt="2022-02-22T21:45:06.119" v="5196" actId="20577"/>
          <ac:spMkLst>
            <pc:docMk/>
            <pc:sldMk cId="3307973134" sldId="264"/>
            <ac:spMk id="16" creationId="{B63DA36E-0646-3844-8426-78695C35D786}"/>
          </ac:spMkLst>
        </pc:spChg>
        <pc:picChg chg="add del mod">
          <ac:chgData name="Iurii Rykov" userId="06833942-d773-4de3-9791-f668204f9183" providerId="ADAL" clId="{20C4AE19-9F15-474F-A4F8-9E24A469632E}" dt="2022-02-22T21:33:16.949" v="4819" actId="478"/>
          <ac:picMkLst>
            <pc:docMk/>
            <pc:sldMk cId="3307973134" sldId="264"/>
            <ac:picMk id="5" creationId="{0B1B9E62-5551-E848-AE9D-AEDB53712A3C}"/>
          </ac:picMkLst>
        </pc:picChg>
        <pc:picChg chg="add mod">
          <ac:chgData name="Iurii Rykov" userId="06833942-d773-4de3-9791-f668204f9183" providerId="ADAL" clId="{20C4AE19-9F15-474F-A4F8-9E24A469632E}" dt="2022-02-22T21:39:35.007" v="5064" actId="1076"/>
          <ac:picMkLst>
            <pc:docMk/>
            <pc:sldMk cId="3307973134" sldId="264"/>
            <ac:picMk id="8" creationId="{3DCAEAB3-27F2-DB45-941D-A6D7C72ED64B}"/>
          </ac:picMkLst>
        </pc:picChg>
        <pc:picChg chg="add mod">
          <ac:chgData name="Iurii Rykov" userId="06833942-d773-4de3-9791-f668204f9183" providerId="ADAL" clId="{20C4AE19-9F15-474F-A4F8-9E24A469632E}" dt="2022-02-22T21:40:12.006" v="5076" actId="1076"/>
          <ac:picMkLst>
            <pc:docMk/>
            <pc:sldMk cId="3307973134" sldId="264"/>
            <ac:picMk id="14" creationId="{AE3CF28D-5323-0547-8646-76F9A7F1EC2B}"/>
          </ac:picMkLst>
        </pc:picChg>
        <pc:picChg chg="add mod">
          <ac:chgData name="Iurii Rykov" userId="06833942-d773-4de3-9791-f668204f9183" providerId="ADAL" clId="{20C4AE19-9F15-474F-A4F8-9E24A469632E}" dt="2022-02-22T21:45:16.493" v="5199" actId="1076"/>
          <ac:picMkLst>
            <pc:docMk/>
            <pc:sldMk cId="3307973134" sldId="264"/>
            <ac:picMk id="15" creationId="{049AB2E9-5A0D-8F40-BDCB-04CEED047217}"/>
          </ac:picMkLst>
        </pc:picChg>
      </pc:sldChg>
      <pc:sldChg chg="addSp delSp modSp new mod">
        <pc:chgData name="Iurii Rykov" userId="06833942-d773-4de3-9791-f668204f9183" providerId="ADAL" clId="{20C4AE19-9F15-474F-A4F8-9E24A469632E}" dt="2022-02-22T21:51:38.202" v="5368" actId="1076"/>
        <pc:sldMkLst>
          <pc:docMk/>
          <pc:sldMk cId="2754737044" sldId="267"/>
        </pc:sldMkLst>
        <pc:spChg chg="mod">
          <ac:chgData name="Iurii Rykov" userId="06833942-d773-4de3-9791-f668204f9183" providerId="ADAL" clId="{20C4AE19-9F15-474F-A4F8-9E24A469632E}" dt="2022-02-21T14:03:10.683" v="102" actId="20577"/>
          <ac:spMkLst>
            <pc:docMk/>
            <pc:sldMk cId="2754737044" sldId="267"/>
            <ac:spMk id="2" creationId="{B6E09349-2A76-A34F-BD1E-FE9024C6A4B6}"/>
          </ac:spMkLst>
        </pc:spChg>
        <pc:spChg chg="mod">
          <ac:chgData name="Iurii Rykov" userId="06833942-d773-4de3-9791-f668204f9183" providerId="ADAL" clId="{20C4AE19-9F15-474F-A4F8-9E24A469632E}" dt="2022-02-21T14:19:30.470" v="360" actId="20577"/>
          <ac:spMkLst>
            <pc:docMk/>
            <pc:sldMk cId="2754737044" sldId="267"/>
            <ac:spMk id="3" creationId="{C5BBC9EE-4377-7840-AA37-BA8C711B16D4}"/>
          </ac:spMkLst>
        </pc:spChg>
        <pc:picChg chg="add del mod">
          <ac:chgData name="Iurii Rykov" userId="06833942-d773-4de3-9791-f668204f9183" providerId="ADAL" clId="{20C4AE19-9F15-474F-A4F8-9E24A469632E}" dt="2022-02-21T14:00:19.746" v="10"/>
          <ac:picMkLst>
            <pc:docMk/>
            <pc:sldMk cId="2754737044" sldId="267"/>
            <ac:picMk id="4" creationId="{06BCC0C5-9DC8-3441-A675-C265F90EC77E}"/>
          </ac:picMkLst>
        </pc:picChg>
        <pc:picChg chg="add del">
          <ac:chgData name="Iurii Rykov" userId="06833942-d773-4de3-9791-f668204f9183" providerId="ADAL" clId="{20C4AE19-9F15-474F-A4F8-9E24A469632E}" dt="2022-02-21T14:00:19.291" v="9"/>
          <ac:picMkLst>
            <pc:docMk/>
            <pc:sldMk cId="2754737044" sldId="267"/>
            <ac:picMk id="5" creationId="{FD5A5D66-0403-2544-86E0-526E6A7CF490}"/>
          </ac:picMkLst>
        </pc:picChg>
        <pc:picChg chg="add del mod">
          <ac:chgData name="Iurii Rykov" userId="06833942-d773-4de3-9791-f668204f9183" providerId="ADAL" clId="{20C4AE19-9F15-474F-A4F8-9E24A469632E}" dt="2022-02-21T14:01:31.794" v="56" actId="478"/>
          <ac:picMkLst>
            <pc:docMk/>
            <pc:sldMk cId="2754737044" sldId="267"/>
            <ac:picMk id="6" creationId="{B75B9DDD-30E0-6A4E-AFC1-C3F02B9E6764}"/>
          </ac:picMkLst>
        </pc:picChg>
        <pc:picChg chg="add del mod">
          <ac:chgData name="Iurii Rykov" userId="06833942-d773-4de3-9791-f668204f9183" providerId="ADAL" clId="{20C4AE19-9F15-474F-A4F8-9E24A469632E}" dt="2022-02-21T14:14:01.680" v="115" actId="478"/>
          <ac:picMkLst>
            <pc:docMk/>
            <pc:sldMk cId="2754737044" sldId="267"/>
            <ac:picMk id="7" creationId="{B1AE2A96-C0F1-FF4B-AC9A-062A98B95235}"/>
          </ac:picMkLst>
        </pc:picChg>
        <pc:picChg chg="add mod">
          <ac:chgData name="Iurii Rykov" userId="06833942-d773-4de3-9791-f668204f9183" providerId="ADAL" clId="{20C4AE19-9F15-474F-A4F8-9E24A469632E}" dt="2022-02-22T21:51:38.202" v="5368" actId="1076"/>
          <ac:picMkLst>
            <pc:docMk/>
            <pc:sldMk cId="2754737044" sldId="267"/>
            <ac:picMk id="8" creationId="{68BC31E5-F0C1-DC40-823F-7BC57D3D936E}"/>
          </ac:picMkLst>
        </pc:picChg>
      </pc:sldChg>
      <pc:sldChg chg="addSp delSp modSp new mod">
        <pc:chgData name="Iurii Rykov" userId="06833942-d773-4de3-9791-f668204f9183" providerId="ADAL" clId="{20C4AE19-9F15-474F-A4F8-9E24A469632E}" dt="2022-02-21T17:03:22.327" v="2088" actId="14100"/>
        <pc:sldMkLst>
          <pc:docMk/>
          <pc:sldMk cId="3807831033" sldId="268"/>
        </pc:sldMkLst>
        <pc:spChg chg="mod">
          <ac:chgData name="Iurii Rykov" userId="06833942-d773-4de3-9791-f668204f9183" providerId="ADAL" clId="{20C4AE19-9F15-474F-A4F8-9E24A469632E}" dt="2022-02-21T17:02:41.794" v="2068" actId="113"/>
          <ac:spMkLst>
            <pc:docMk/>
            <pc:sldMk cId="3807831033" sldId="268"/>
            <ac:spMk id="2" creationId="{D200700F-3E89-8C47-807A-94E8D3F74A95}"/>
          </ac:spMkLst>
        </pc:spChg>
        <pc:picChg chg="add del mod">
          <ac:chgData name="Iurii Rykov" userId="06833942-d773-4de3-9791-f668204f9183" providerId="ADAL" clId="{20C4AE19-9F15-474F-A4F8-9E24A469632E}" dt="2022-02-21T16:55:48.049" v="2004" actId="478"/>
          <ac:picMkLst>
            <pc:docMk/>
            <pc:sldMk cId="3807831033" sldId="268"/>
            <ac:picMk id="4" creationId="{E1C395B6-1E1D-8642-A13C-B4178FB66F90}"/>
          </ac:picMkLst>
        </pc:picChg>
        <pc:picChg chg="add mod">
          <ac:chgData name="Iurii Rykov" userId="06833942-d773-4de3-9791-f668204f9183" providerId="ADAL" clId="{20C4AE19-9F15-474F-A4F8-9E24A469632E}" dt="2022-02-21T17:03:14.292" v="2086" actId="1076"/>
          <ac:picMkLst>
            <pc:docMk/>
            <pc:sldMk cId="3807831033" sldId="268"/>
            <ac:picMk id="5" creationId="{A5649060-032E-144B-BC64-43FF2E4D938E}"/>
          </ac:picMkLst>
        </pc:picChg>
        <pc:picChg chg="add mod">
          <ac:chgData name="Iurii Rykov" userId="06833942-d773-4de3-9791-f668204f9183" providerId="ADAL" clId="{20C4AE19-9F15-474F-A4F8-9E24A469632E}" dt="2022-02-21T17:03:22.327" v="2088" actId="14100"/>
          <ac:picMkLst>
            <pc:docMk/>
            <pc:sldMk cId="3807831033" sldId="268"/>
            <ac:picMk id="6" creationId="{1037BE81-C582-8243-B968-6271831071A0}"/>
          </ac:picMkLst>
        </pc:picChg>
      </pc:sldChg>
      <pc:sldChg chg="addSp delSp modSp new mod ord">
        <pc:chgData name="Iurii Rykov" userId="06833942-d773-4de3-9791-f668204f9183" providerId="ADAL" clId="{20C4AE19-9F15-474F-A4F8-9E24A469632E}" dt="2022-02-22T14:53:38.139" v="2182" actId="20578"/>
        <pc:sldMkLst>
          <pc:docMk/>
          <pc:sldMk cId="293623485" sldId="269"/>
        </pc:sldMkLst>
        <pc:spChg chg="mod">
          <ac:chgData name="Iurii Rykov" userId="06833942-d773-4de3-9791-f668204f9183" providerId="ADAL" clId="{20C4AE19-9F15-474F-A4F8-9E24A469632E}" dt="2022-02-22T14:53:15.330" v="2180" actId="113"/>
          <ac:spMkLst>
            <pc:docMk/>
            <pc:sldMk cId="293623485" sldId="269"/>
            <ac:spMk id="2" creationId="{D35B8719-A9EE-4844-9A42-F0D90D7739CE}"/>
          </ac:spMkLst>
        </pc:spChg>
        <pc:picChg chg="add del mod">
          <ac:chgData name="Iurii Rykov" userId="06833942-d773-4de3-9791-f668204f9183" providerId="ADAL" clId="{20C4AE19-9F15-474F-A4F8-9E24A469632E}" dt="2022-02-22T11:57:06.005" v="2114" actId="478"/>
          <ac:picMkLst>
            <pc:docMk/>
            <pc:sldMk cId="293623485" sldId="269"/>
            <ac:picMk id="4" creationId="{4A8620D0-B3C3-F549-B783-BC506D1730BB}"/>
          </ac:picMkLst>
        </pc:picChg>
        <pc:picChg chg="add mod">
          <ac:chgData name="Iurii Rykov" userId="06833942-d773-4de3-9791-f668204f9183" providerId="ADAL" clId="{20C4AE19-9F15-474F-A4F8-9E24A469632E}" dt="2022-02-22T12:01:49.070" v="2128" actId="1076"/>
          <ac:picMkLst>
            <pc:docMk/>
            <pc:sldMk cId="293623485" sldId="269"/>
            <ac:picMk id="5" creationId="{E3E7247D-A220-6C4E-B1F9-D0B77C614B9A}"/>
          </ac:picMkLst>
        </pc:picChg>
        <pc:picChg chg="add mod">
          <ac:chgData name="Iurii Rykov" userId="06833942-d773-4de3-9791-f668204f9183" providerId="ADAL" clId="{20C4AE19-9F15-474F-A4F8-9E24A469632E}" dt="2022-02-22T12:01:17.621" v="2119" actId="1076"/>
          <ac:picMkLst>
            <pc:docMk/>
            <pc:sldMk cId="293623485" sldId="269"/>
            <ac:picMk id="6" creationId="{EE9DEAEB-5BA8-5B4F-B256-A953E734B08B}"/>
          </ac:picMkLst>
        </pc:picChg>
        <pc:picChg chg="add mod">
          <ac:chgData name="Iurii Rykov" userId="06833942-d773-4de3-9791-f668204f9183" providerId="ADAL" clId="{20C4AE19-9F15-474F-A4F8-9E24A469632E}" dt="2022-02-22T12:01:51.891" v="2129" actId="1076"/>
          <ac:picMkLst>
            <pc:docMk/>
            <pc:sldMk cId="293623485" sldId="269"/>
            <ac:picMk id="7" creationId="{8D8EDFD7-E32B-D440-931E-A274F04836B3}"/>
          </ac:picMkLst>
        </pc:picChg>
      </pc:sldChg>
      <pc:sldChg chg="add del">
        <pc:chgData name="Iurii Rykov" userId="06833942-d773-4de3-9791-f668204f9183" providerId="ADAL" clId="{20C4AE19-9F15-474F-A4F8-9E24A469632E}" dt="2022-02-21T14:20:37.944" v="364"/>
        <pc:sldMkLst>
          <pc:docMk/>
          <pc:sldMk cId="383782608" sldId="270"/>
        </pc:sldMkLst>
      </pc:sldChg>
      <pc:sldChg chg="modSp add mod">
        <pc:chgData name="Iurii Rykov" userId="06833942-d773-4de3-9791-f668204f9183" providerId="ADAL" clId="{20C4AE19-9F15-474F-A4F8-9E24A469632E}" dt="2022-02-22T22:10:49.550" v="6080" actId="20577"/>
        <pc:sldMkLst>
          <pc:docMk/>
          <pc:sldMk cId="3254840040" sldId="270"/>
        </pc:sldMkLst>
        <pc:spChg chg="mod">
          <ac:chgData name="Iurii Rykov" userId="06833942-d773-4de3-9791-f668204f9183" providerId="ADAL" clId="{20C4AE19-9F15-474F-A4F8-9E24A469632E}" dt="2022-02-22T22:10:49.550" v="6080" actId="20577"/>
          <ac:spMkLst>
            <pc:docMk/>
            <pc:sldMk cId="3254840040" sldId="270"/>
            <ac:spMk id="2" creationId="{441F509B-1BF2-5A42-9732-16A380381B08}"/>
          </ac:spMkLst>
        </pc:spChg>
        <pc:spChg chg="mod">
          <ac:chgData name="Iurii Rykov" userId="06833942-d773-4de3-9791-f668204f9183" providerId="ADAL" clId="{20C4AE19-9F15-474F-A4F8-9E24A469632E}" dt="2022-02-21T14:21:18.418" v="443" actId="20577"/>
          <ac:spMkLst>
            <pc:docMk/>
            <pc:sldMk cId="3254840040" sldId="270"/>
            <ac:spMk id="3" creationId="{45E5BD8B-5896-2043-B968-718B8690CD13}"/>
          </ac:spMkLst>
        </pc:spChg>
      </pc:sldChg>
      <pc:sldChg chg="addSp delSp modSp new del mod">
        <pc:chgData name="Iurii Rykov" userId="06833942-d773-4de3-9791-f668204f9183" providerId="ADAL" clId="{20C4AE19-9F15-474F-A4F8-9E24A469632E}" dt="2022-02-22T15:23:30.033" v="2240" actId="2696"/>
        <pc:sldMkLst>
          <pc:docMk/>
          <pc:sldMk cId="478288363" sldId="271"/>
        </pc:sldMkLst>
        <pc:spChg chg="del">
          <ac:chgData name="Iurii Rykov" userId="06833942-d773-4de3-9791-f668204f9183" providerId="ADAL" clId="{20C4AE19-9F15-474F-A4F8-9E24A469632E}" dt="2022-02-22T13:32:41.223" v="2130"/>
          <ac:spMkLst>
            <pc:docMk/>
            <pc:sldMk cId="478288363" sldId="271"/>
            <ac:spMk id="3" creationId="{615D423C-5C6C-3D45-BE97-280294AEF0B4}"/>
          </ac:spMkLst>
        </pc:spChg>
        <pc:picChg chg="add mod modCrop">
          <ac:chgData name="Iurii Rykov" userId="06833942-d773-4de3-9791-f668204f9183" providerId="ADAL" clId="{20C4AE19-9F15-474F-A4F8-9E24A469632E}" dt="2022-02-22T13:33:42.103" v="2144" actId="1076"/>
          <ac:picMkLst>
            <pc:docMk/>
            <pc:sldMk cId="478288363" sldId="271"/>
            <ac:picMk id="5" creationId="{4B0541BB-D809-D14D-AF56-AE10A9D40E72}"/>
          </ac:picMkLst>
        </pc:picChg>
      </pc:sldChg>
      <pc:sldChg chg="modSp new mod">
        <pc:chgData name="Iurii Rykov" userId="06833942-d773-4de3-9791-f668204f9183" providerId="ADAL" clId="{20C4AE19-9F15-474F-A4F8-9E24A469632E}" dt="2022-02-22T21:16:55.508" v="4616" actId="20577"/>
        <pc:sldMkLst>
          <pc:docMk/>
          <pc:sldMk cId="2367497958" sldId="272"/>
        </pc:sldMkLst>
        <pc:spChg chg="mod">
          <ac:chgData name="Iurii Rykov" userId="06833942-d773-4de3-9791-f668204f9183" providerId="ADAL" clId="{20C4AE19-9F15-474F-A4F8-9E24A469632E}" dt="2022-02-21T15:04:21.453" v="953" actId="113"/>
          <ac:spMkLst>
            <pc:docMk/>
            <pc:sldMk cId="2367497958" sldId="272"/>
            <ac:spMk id="2" creationId="{28A8E294-C7E2-964C-8606-B12CED8BB404}"/>
          </ac:spMkLst>
        </pc:spChg>
        <pc:spChg chg="mod">
          <ac:chgData name="Iurii Rykov" userId="06833942-d773-4de3-9791-f668204f9183" providerId="ADAL" clId="{20C4AE19-9F15-474F-A4F8-9E24A469632E}" dt="2022-02-22T21:16:55.508" v="4616" actId="20577"/>
          <ac:spMkLst>
            <pc:docMk/>
            <pc:sldMk cId="2367497958" sldId="272"/>
            <ac:spMk id="3" creationId="{6BCC9BA5-CB7E-D243-8515-1C0845947522}"/>
          </ac:spMkLst>
        </pc:spChg>
      </pc:sldChg>
      <pc:sldChg chg="addSp delSp modSp new mod modNotesTx">
        <pc:chgData name="Iurii Rykov" userId="06833942-d773-4de3-9791-f668204f9183" providerId="ADAL" clId="{20C4AE19-9F15-474F-A4F8-9E24A469632E}" dt="2022-02-22T22:07:01.686" v="6019" actId="20577"/>
        <pc:sldMkLst>
          <pc:docMk/>
          <pc:sldMk cId="608486085" sldId="273"/>
        </pc:sldMkLst>
        <pc:spChg chg="mod">
          <ac:chgData name="Iurii Rykov" userId="06833942-d773-4de3-9791-f668204f9183" providerId="ADAL" clId="{20C4AE19-9F15-474F-A4F8-9E24A469632E}" dt="2022-02-21T14:58:27.814" v="833" actId="313"/>
          <ac:spMkLst>
            <pc:docMk/>
            <pc:sldMk cId="608486085" sldId="273"/>
            <ac:spMk id="2" creationId="{A9B3F4EB-DB58-FA40-9A0B-E7CE46C6B5B9}"/>
          </ac:spMkLst>
        </pc:spChg>
        <pc:spChg chg="mod">
          <ac:chgData name="Iurii Rykov" userId="06833942-d773-4de3-9791-f668204f9183" providerId="ADAL" clId="{20C4AE19-9F15-474F-A4F8-9E24A469632E}" dt="2022-02-22T22:07:01.686" v="6019" actId="20577"/>
          <ac:spMkLst>
            <pc:docMk/>
            <pc:sldMk cId="608486085" sldId="273"/>
            <ac:spMk id="3" creationId="{350A9495-FF8F-584C-BF7A-007F1A5D878E}"/>
          </ac:spMkLst>
        </pc:spChg>
        <pc:picChg chg="add del mod">
          <ac:chgData name="Iurii Rykov" userId="06833942-d773-4de3-9791-f668204f9183" providerId="ADAL" clId="{20C4AE19-9F15-474F-A4F8-9E24A469632E}" dt="2022-02-21T15:03:31.340" v="911" actId="478"/>
          <ac:picMkLst>
            <pc:docMk/>
            <pc:sldMk cId="608486085" sldId="273"/>
            <ac:picMk id="4" creationId="{599173EC-E7AE-6143-B9FD-95B72D033E96}"/>
          </ac:picMkLst>
        </pc:picChg>
        <pc:picChg chg="add del mod">
          <ac:chgData name="Iurii Rykov" userId="06833942-d773-4de3-9791-f668204f9183" providerId="ADAL" clId="{20C4AE19-9F15-474F-A4F8-9E24A469632E}" dt="2022-02-21T16:08:56.984" v="1926" actId="478"/>
          <ac:picMkLst>
            <pc:docMk/>
            <pc:sldMk cId="608486085" sldId="273"/>
            <ac:picMk id="5" creationId="{F402EE52-2C47-F141-AFAD-35DE2EEC34F5}"/>
          </ac:picMkLst>
        </pc:picChg>
        <pc:picChg chg="add del mod">
          <ac:chgData name="Iurii Rykov" userId="06833942-d773-4de3-9791-f668204f9183" providerId="ADAL" clId="{20C4AE19-9F15-474F-A4F8-9E24A469632E}" dt="2022-02-21T16:05:33.133" v="1922" actId="478"/>
          <ac:picMkLst>
            <pc:docMk/>
            <pc:sldMk cId="608486085" sldId="273"/>
            <ac:picMk id="6" creationId="{FD4C5563-014F-3048-8CBE-2829BD89E832}"/>
          </ac:picMkLst>
        </pc:picChg>
        <pc:picChg chg="add mod">
          <ac:chgData name="Iurii Rykov" userId="06833942-d773-4de3-9791-f668204f9183" providerId="ADAL" clId="{20C4AE19-9F15-474F-A4F8-9E24A469632E}" dt="2022-02-22T21:58:18.134" v="5608" actId="1076"/>
          <ac:picMkLst>
            <pc:docMk/>
            <pc:sldMk cId="608486085" sldId="273"/>
            <ac:picMk id="7" creationId="{FFE14698-503E-3E46-8858-17B0FB6F816E}"/>
          </ac:picMkLst>
        </pc:picChg>
        <pc:picChg chg="add del mod">
          <ac:chgData name="Iurii Rykov" userId="06833942-d773-4de3-9791-f668204f9183" providerId="ADAL" clId="{20C4AE19-9F15-474F-A4F8-9E24A469632E}" dt="2022-02-22T21:53:09.246" v="5376" actId="478"/>
          <ac:picMkLst>
            <pc:docMk/>
            <pc:sldMk cId="608486085" sldId="273"/>
            <ac:picMk id="9" creationId="{5DBBA220-A229-AE4D-AB33-3C2BA8CA8F0D}"/>
          </ac:picMkLst>
        </pc:picChg>
      </pc:sldChg>
      <pc:sldChg chg="addSp modSp new mod">
        <pc:chgData name="Iurii Rykov" userId="06833942-d773-4de3-9791-f668204f9183" providerId="ADAL" clId="{20C4AE19-9F15-474F-A4F8-9E24A469632E}" dt="2022-02-22T22:07:26.570" v="6031" actId="20577"/>
        <pc:sldMkLst>
          <pc:docMk/>
          <pc:sldMk cId="2077805848" sldId="274"/>
        </pc:sldMkLst>
        <pc:spChg chg="mod">
          <ac:chgData name="Iurii Rykov" userId="06833942-d773-4de3-9791-f668204f9183" providerId="ADAL" clId="{20C4AE19-9F15-474F-A4F8-9E24A469632E}" dt="2022-02-22T22:07:26.570" v="6031" actId="20577"/>
          <ac:spMkLst>
            <pc:docMk/>
            <pc:sldMk cId="2077805848" sldId="274"/>
            <ac:spMk id="2" creationId="{5BA17315-9E5E-F14C-81CA-F5FE253D073C}"/>
          </ac:spMkLst>
        </pc:spChg>
        <pc:picChg chg="add mod modCrop">
          <ac:chgData name="Iurii Rykov" userId="06833942-d773-4de3-9791-f668204f9183" providerId="ADAL" clId="{20C4AE19-9F15-474F-A4F8-9E24A469632E}" dt="2022-02-22T21:23:16.783" v="4692" actId="1076"/>
          <ac:picMkLst>
            <pc:docMk/>
            <pc:sldMk cId="2077805848" sldId="274"/>
            <ac:picMk id="4" creationId="{0F825066-2857-6542-9E65-2F66127C82E2}"/>
          </ac:picMkLst>
        </pc:picChg>
        <pc:picChg chg="add mod modCrop">
          <ac:chgData name="Iurii Rykov" userId="06833942-d773-4de3-9791-f668204f9183" providerId="ADAL" clId="{20C4AE19-9F15-474F-A4F8-9E24A469632E}" dt="2022-02-22T21:23:38.403" v="4705" actId="1035"/>
          <ac:picMkLst>
            <pc:docMk/>
            <pc:sldMk cId="2077805848" sldId="274"/>
            <ac:picMk id="5" creationId="{D8738114-813A-104F-B7F8-D48670F1DFF9}"/>
          </ac:picMkLst>
        </pc:picChg>
      </pc:sldChg>
      <pc:sldChg chg="modSp add mod">
        <pc:chgData name="Iurii Rykov" userId="06833942-d773-4de3-9791-f668204f9183" providerId="ADAL" clId="{20C4AE19-9F15-474F-A4F8-9E24A469632E}" dt="2022-02-22T22:05:57.647" v="5992" actId="20577"/>
        <pc:sldMkLst>
          <pc:docMk/>
          <pc:sldMk cId="163303921" sldId="275"/>
        </pc:sldMkLst>
        <pc:spChg chg="mod">
          <ac:chgData name="Iurii Rykov" userId="06833942-d773-4de3-9791-f668204f9183" providerId="ADAL" clId="{20C4AE19-9F15-474F-A4F8-9E24A469632E}" dt="2022-02-22T22:05:57.647" v="5992" actId="20577"/>
          <ac:spMkLst>
            <pc:docMk/>
            <pc:sldMk cId="163303921" sldId="275"/>
            <ac:spMk id="2" creationId="{D200700F-3E89-8C47-807A-94E8D3F74A95}"/>
          </ac:spMkLst>
        </pc:spChg>
      </pc:sldChg>
      <pc:sldChg chg="addSp modSp new mod">
        <pc:chgData name="Iurii Rykov" userId="06833942-d773-4de3-9791-f668204f9183" providerId="ADAL" clId="{20C4AE19-9F15-474F-A4F8-9E24A469632E}" dt="2022-02-21T17:03:57.098" v="2098" actId="1038"/>
        <pc:sldMkLst>
          <pc:docMk/>
          <pc:sldMk cId="1265004610" sldId="276"/>
        </pc:sldMkLst>
        <pc:spChg chg="mod">
          <ac:chgData name="Iurii Rykov" userId="06833942-d773-4de3-9791-f668204f9183" providerId="ADAL" clId="{20C4AE19-9F15-474F-A4F8-9E24A469632E}" dt="2022-02-21T17:02:54.057" v="2081" actId="20577"/>
          <ac:spMkLst>
            <pc:docMk/>
            <pc:sldMk cId="1265004610" sldId="276"/>
            <ac:spMk id="2" creationId="{E605BBD9-4965-114E-B4B8-C3034DCECA72}"/>
          </ac:spMkLst>
        </pc:spChg>
        <pc:picChg chg="add mod">
          <ac:chgData name="Iurii Rykov" userId="06833942-d773-4de3-9791-f668204f9183" providerId="ADAL" clId="{20C4AE19-9F15-474F-A4F8-9E24A469632E}" dt="2022-02-21T17:03:57.098" v="2098" actId="1038"/>
          <ac:picMkLst>
            <pc:docMk/>
            <pc:sldMk cId="1265004610" sldId="276"/>
            <ac:picMk id="4" creationId="{6A8CF81B-3E6A-1647-A716-D2B4F9055899}"/>
          </ac:picMkLst>
        </pc:picChg>
      </pc:sldChg>
      <pc:sldChg chg="addSp modSp new mod">
        <pc:chgData name="Iurii Rykov" userId="06833942-d773-4de3-9791-f668204f9183" providerId="ADAL" clId="{20C4AE19-9F15-474F-A4F8-9E24A469632E}" dt="2022-02-21T17:03:31.898" v="2089" actId="14100"/>
        <pc:sldMkLst>
          <pc:docMk/>
          <pc:sldMk cId="2830170732" sldId="277"/>
        </pc:sldMkLst>
        <pc:spChg chg="mod">
          <ac:chgData name="Iurii Rykov" userId="06833942-d773-4de3-9791-f668204f9183" providerId="ADAL" clId="{20C4AE19-9F15-474F-A4F8-9E24A469632E}" dt="2022-02-21T17:02:48.474" v="2076" actId="20577"/>
          <ac:spMkLst>
            <pc:docMk/>
            <pc:sldMk cId="2830170732" sldId="277"/>
            <ac:spMk id="2" creationId="{D35CAACE-A38D-3341-9434-41106495CC8C}"/>
          </ac:spMkLst>
        </pc:spChg>
        <pc:picChg chg="add mod">
          <ac:chgData name="Iurii Rykov" userId="06833942-d773-4de3-9791-f668204f9183" providerId="ADAL" clId="{20C4AE19-9F15-474F-A4F8-9E24A469632E}" dt="2022-02-21T17:03:31.898" v="2089" actId="14100"/>
          <ac:picMkLst>
            <pc:docMk/>
            <pc:sldMk cId="2830170732" sldId="277"/>
            <ac:picMk id="4" creationId="{C166AE2E-6CA7-724A-8F45-CF3899EEFC7D}"/>
          </ac:picMkLst>
        </pc:picChg>
      </pc:sldChg>
      <pc:sldChg chg="addSp delSp modSp add mod">
        <pc:chgData name="Iurii Rykov" userId="06833942-d773-4de3-9791-f668204f9183" providerId="ADAL" clId="{20C4AE19-9F15-474F-A4F8-9E24A469632E}" dt="2022-02-22T22:07:40.207" v="6032" actId="14100"/>
        <pc:sldMkLst>
          <pc:docMk/>
          <pc:sldMk cId="4238735086" sldId="278"/>
        </pc:sldMkLst>
        <pc:spChg chg="mod">
          <ac:chgData name="Iurii Rykov" userId="06833942-d773-4de3-9791-f668204f9183" providerId="ADAL" clId="{20C4AE19-9F15-474F-A4F8-9E24A469632E}" dt="2022-02-21T17:14:48.248" v="2102" actId="20577"/>
          <ac:spMkLst>
            <pc:docMk/>
            <pc:sldMk cId="4238735086" sldId="278"/>
            <ac:spMk id="2" creationId="{E605BBD9-4965-114E-B4B8-C3034DCECA72}"/>
          </ac:spMkLst>
        </pc:spChg>
        <pc:picChg chg="del">
          <ac:chgData name="Iurii Rykov" userId="06833942-d773-4de3-9791-f668204f9183" providerId="ADAL" clId="{20C4AE19-9F15-474F-A4F8-9E24A469632E}" dt="2022-02-21T17:14:49.604" v="2103" actId="478"/>
          <ac:picMkLst>
            <pc:docMk/>
            <pc:sldMk cId="4238735086" sldId="278"/>
            <ac:picMk id="4" creationId="{6A8CF81B-3E6A-1647-A716-D2B4F9055899}"/>
          </ac:picMkLst>
        </pc:picChg>
        <pc:picChg chg="add mod">
          <ac:chgData name="Iurii Rykov" userId="06833942-d773-4de3-9791-f668204f9183" providerId="ADAL" clId="{20C4AE19-9F15-474F-A4F8-9E24A469632E}" dt="2022-02-22T22:07:40.207" v="6032" actId="14100"/>
          <ac:picMkLst>
            <pc:docMk/>
            <pc:sldMk cId="4238735086" sldId="278"/>
            <ac:picMk id="5" creationId="{F31CB677-22DD-CF41-B1A2-81AFB18E8058}"/>
          </ac:picMkLst>
        </pc:picChg>
      </pc:sldChg>
      <pc:sldChg chg="addSp delSp modSp new del mod">
        <pc:chgData name="Iurii Rykov" userId="06833942-d773-4de3-9791-f668204f9183" providerId="ADAL" clId="{20C4AE19-9F15-474F-A4F8-9E24A469632E}" dt="2022-02-22T15:22:38.525" v="2228" actId="2696"/>
        <pc:sldMkLst>
          <pc:docMk/>
          <pc:sldMk cId="767997973" sldId="279"/>
        </pc:sldMkLst>
        <pc:spChg chg="del">
          <ac:chgData name="Iurii Rykov" userId="06833942-d773-4de3-9791-f668204f9183" providerId="ADAL" clId="{20C4AE19-9F15-474F-A4F8-9E24A469632E}" dt="2022-02-22T13:33:29.194" v="2140"/>
          <ac:spMkLst>
            <pc:docMk/>
            <pc:sldMk cId="767997973" sldId="279"/>
            <ac:spMk id="3" creationId="{87CB67D6-D1A1-BE45-A131-1F8910583E6F}"/>
          </ac:spMkLst>
        </pc:spChg>
        <pc:picChg chg="add mod">
          <ac:chgData name="Iurii Rykov" userId="06833942-d773-4de3-9791-f668204f9183" providerId="ADAL" clId="{20C4AE19-9F15-474F-A4F8-9E24A469632E}" dt="2022-02-22T15:20:46.778" v="2203" actId="1076"/>
          <ac:picMkLst>
            <pc:docMk/>
            <pc:sldMk cId="767997973" sldId="279"/>
            <ac:picMk id="5" creationId="{8C986895-56E4-9F4F-8CD9-5D69BC0851A3}"/>
          </ac:picMkLst>
        </pc:picChg>
      </pc:sldChg>
      <pc:sldChg chg="addSp delSp modSp new mod">
        <pc:chgData name="Iurii Rykov" userId="06833942-d773-4de3-9791-f668204f9183" providerId="ADAL" clId="{20C4AE19-9F15-474F-A4F8-9E24A469632E}" dt="2022-02-22T22:06:05.735" v="5993"/>
        <pc:sldMkLst>
          <pc:docMk/>
          <pc:sldMk cId="4254112207" sldId="280"/>
        </pc:sldMkLst>
        <pc:spChg chg="mod">
          <ac:chgData name="Iurii Rykov" userId="06833942-d773-4de3-9791-f668204f9183" providerId="ADAL" clId="{20C4AE19-9F15-474F-A4F8-9E24A469632E}" dt="2022-02-22T22:06:05.735" v="5993"/>
          <ac:spMkLst>
            <pc:docMk/>
            <pc:sldMk cId="4254112207" sldId="280"/>
            <ac:spMk id="2" creationId="{205786F0-5924-8447-8574-1C10F200940A}"/>
          </ac:spMkLst>
        </pc:spChg>
        <pc:spChg chg="mod">
          <ac:chgData name="Iurii Rykov" userId="06833942-d773-4de3-9791-f668204f9183" providerId="ADAL" clId="{20C4AE19-9F15-474F-A4F8-9E24A469632E}" dt="2022-02-22T22:04:53.966" v="5959" actId="5793"/>
          <ac:spMkLst>
            <pc:docMk/>
            <pc:sldMk cId="4254112207" sldId="280"/>
            <ac:spMk id="3" creationId="{1C385286-69A1-4145-929E-22CB04440E10}"/>
          </ac:spMkLst>
        </pc:spChg>
        <pc:picChg chg="add del">
          <ac:chgData name="Iurii Rykov" userId="06833942-d773-4de3-9791-f668204f9183" providerId="ADAL" clId="{20C4AE19-9F15-474F-A4F8-9E24A469632E}" dt="2022-02-22T14:55:06.908" v="2185" actId="478"/>
          <ac:picMkLst>
            <pc:docMk/>
            <pc:sldMk cId="4254112207" sldId="280"/>
            <ac:picMk id="4" creationId="{610DC72B-E58E-5746-8781-FF39F163528C}"/>
          </ac:picMkLst>
        </pc:picChg>
        <pc:picChg chg="add mod">
          <ac:chgData name="Iurii Rykov" userId="06833942-d773-4de3-9791-f668204f9183" providerId="ADAL" clId="{20C4AE19-9F15-474F-A4F8-9E24A469632E}" dt="2022-02-22T14:55:21.018" v="2190" actId="14100"/>
          <ac:picMkLst>
            <pc:docMk/>
            <pc:sldMk cId="4254112207" sldId="280"/>
            <ac:picMk id="5" creationId="{A0185099-0A4B-FD49-9FD2-5AF10A4228EF}"/>
          </ac:picMkLst>
        </pc:picChg>
      </pc:sldChg>
      <pc:sldChg chg="addSp delSp modSp new add del mod">
        <pc:chgData name="Iurii Rykov" userId="06833942-d773-4de3-9791-f668204f9183" providerId="ADAL" clId="{20C4AE19-9F15-474F-A4F8-9E24A469632E}" dt="2022-02-22T20:46:11.361" v="3628" actId="2696"/>
        <pc:sldMkLst>
          <pc:docMk/>
          <pc:sldMk cId="2005362795" sldId="281"/>
        </pc:sldMkLst>
        <pc:spChg chg="del">
          <ac:chgData name="Iurii Rykov" userId="06833942-d773-4de3-9791-f668204f9183" providerId="ADAL" clId="{20C4AE19-9F15-474F-A4F8-9E24A469632E}" dt="2022-02-22T15:20:23.540" v="2192"/>
          <ac:spMkLst>
            <pc:docMk/>
            <pc:sldMk cId="2005362795" sldId="281"/>
            <ac:spMk id="3" creationId="{969C24AE-5619-8048-AB74-681C8AAF7F8D}"/>
          </ac:spMkLst>
        </pc:spChg>
        <pc:spChg chg="add mod">
          <ac:chgData name="Iurii Rykov" userId="06833942-d773-4de3-9791-f668204f9183" providerId="ADAL" clId="{20C4AE19-9F15-474F-A4F8-9E24A469632E}" dt="2022-02-22T15:23:13.191" v="2238" actId="5793"/>
          <ac:spMkLst>
            <pc:docMk/>
            <pc:sldMk cId="2005362795" sldId="281"/>
            <ac:spMk id="8" creationId="{910896E7-29F7-B347-B40E-E15811A91A00}"/>
          </ac:spMkLst>
        </pc:spChg>
        <pc:picChg chg="add del mod">
          <ac:chgData name="Iurii Rykov" userId="06833942-d773-4de3-9791-f668204f9183" providerId="ADAL" clId="{20C4AE19-9F15-474F-A4F8-9E24A469632E}" dt="2022-02-22T15:22:15.781" v="2226" actId="478"/>
          <ac:picMkLst>
            <pc:docMk/>
            <pc:sldMk cId="2005362795" sldId="281"/>
            <ac:picMk id="5" creationId="{81323D21-297C-FF49-B931-60CAFF3D4A66}"/>
          </ac:picMkLst>
        </pc:picChg>
        <pc:picChg chg="add del mod">
          <ac:chgData name="Iurii Rykov" userId="06833942-d773-4de3-9791-f668204f9183" providerId="ADAL" clId="{20C4AE19-9F15-474F-A4F8-9E24A469632E}" dt="2022-02-22T15:23:16.721" v="2239" actId="478"/>
          <ac:picMkLst>
            <pc:docMk/>
            <pc:sldMk cId="2005362795" sldId="281"/>
            <ac:picMk id="6" creationId="{BF9F822D-215C-4243-94AB-BC19954AD74C}"/>
          </ac:picMkLst>
        </pc:picChg>
        <pc:picChg chg="add mod modCrop">
          <ac:chgData name="Iurii Rykov" userId="06833942-d773-4de3-9791-f668204f9183" providerId="ADAL" clId="{20C4AE19-9F15-474F-A4F8-9E24A469632E}" dt="2022-02-22T15:23:10.415" v="2237" actId="732"/>
          <ac:picMkLst>
            <pc:docMk/>
            <pc:sldMk cId="2005362795" sldId="281"/>
            <ac:picMk id="9" creationId="{21B31B00-ABC5-1B4F-BF82-E1EB4435EF17}"/>
          </ac:picMkLst>
        </pc:picChg>
      </pc:sldChg>
      <pc:sldChg chg="addSp delSp modSp add del mod ord">
        <pc:chgData name="Iurii Rykov" userId="06833942-d773-4de3-9791-f668204f9183" providerId="ADAL" clId="{20C4AE19-9F15-474F-A4F8-9E24A469632E}" dt="2022-02-22T15:21:43.113" v="2217" actId="2696"/>
        <pc:sldMkLst>
          <pc:docMk/>
          <pc:sldMk cId="403651889" sldId="282"/>
        </pc:sldMkLst>
        <pc:spChg chg="add mod">
          <ac:chgData name="Iurii Rykov" userId="06833942-d773-4de3-9791-f668204f9183" providerId="ADAL" clId="{20C4AE19-9F15-474F-A4F8-9E24A469632E}" dt="2022-02-22T15:21:17.499" v="2211" actId="478"/>
          <ac:spMkLst>
            <pc:docMk/>
            <pc:sldMk cId="403651889" sldId="282"/>
            <ac:spMk id="6" creationId="{AEE25C3F-8769-394C-8BF5-600C20E6078B}"/>
          </ac:spMkLst>
        </pc:spChg>
        <pc:picChg chg="add mod">
          <ac:chgData name="Iurii Rykov" userId="06833942-d773-4de3-9791-f668204f9183" providerId="ADAL" clId="{20C4AE19-9F15-474F-A4F8-9E24A469632E}" dt="2022-02-22T15:21:35.720" v="2216" actId="1035"/>
          <ac:picMkLst>
            <pc:docMk/>
            <pc:sldMk cId="403651889" sldId="282"/>
            <ac:picMk id="4" creationId="{B3E4B395-17BC-E440-8744-38A04C9FE67A}"/>
          </ac:picMkLst>
        </pc:picChg>
        <pc:picChg chg="del">
          <ac:chgData name="Iurii Rykov" userId="06833942-d773-4de3-9791-f668204f9183" providerId="ADAL" clId="{20C4AE19-9F15-474F-A4F8-9E24A469632E}" dt="2022-02-22T15:21:17.499" v="2211" actId="478"/>
          <ac:picMkLst>
            <pc:docMk/>
            <pc:sldMk cId="403651889" sldId="282"/>
            <ac:picMk id="5" creationId="{81323D21-297C-FF49-B931-60CAFF3D4A66}"/>
          </ac:picMkLst>
        </pc:picChg>
      </pc:sldChg>
      <pc:sldChg chg="add del">
        <pc:chgData name="Iurii Rykov" userId="06833942-d773-4de3-9791-f668204f9183" providerId="ADAL" clId="{20C4AE19-9F15-474F-A4F8-9E24A469632E}" dt="2022-02-22T20:46:12.609" v="3630" actId="2696"/>
        <pc:sldMkLst>
          <pc:docMk/>
          <pc:sldMk cId="421661153" sldId="282"/>
        </pc:sldMkLst>
      </pc:sldChg>
      <pc:sldChg chg="add del">
        <pc:chgData name="Iurii Rykov" userId="06833942-d773-4de3-9791-f668204f9183" providerId="ADAL" clId="{20C4AE19-9F15-474F-A4F8-9E24A469632E}" dt="2022-02-22T15:21:58.073" v="2220" actId="2696"/>
        <pc:sldMkLst>
          <pc:docMk/>
          <pc:sldMk cId="613732360" sldId="282"/>
        </pc:sldMkLst>
      </pc:sldChg>
      <pc:sldChg chg="add del">
        <pc:chgData name="Iurii Rykov" userId="06833942-d773-4de3-9791-f668204f9183" providerId="ADAL" clId="{20C4AE19-9F15-474F-A4F8-9E24A469632E}" dt="2022-02-22T15:22:41.370" v="2229" actId="2696"/>
        <pc:sldMkLst>
          <pc:docMk/>
          <pc:sldMk cId="2226201335" sldId="283"/>
        </pc:sldMkLst>
      </pc:sldChg>
      <pc:sldChg chg="add del">
        <pc:chgData name="Iurii Rykov" userId="06833942-d773-4de3-9791-f668204f9183" providerId="ADAL" clId="{20C4AE19-9F15-474F-A4F8-9E24A469632E}" dt="2022-02-22T20:46:11.789" v="3629" actId="2696"/>
        <pc:sldMkLst>
          <pc:docMk/>
          <pc:sldMk cId="2990171457" sldId="283"/>
        </pc:sldMkLst>
      </pc:sldChg>
      <pc:sldChg chg="addSp delSp modSp new mod">
        <pc:chgData name="Iurii Rykov" userId="06833942-d773-4de3-9791-f668204f9183" providerId="ADAL" clId="{20C4AE19-9F15-474F-A4F8-9E24A469632E}" dt="2022-02-22T22:09:09.351" v="6033" actId="20577"/>
        <pc:sldMkLst>
          <pc:docMk/>
          <pc:sldMk cId="387593800" sldId="284"/>
        </pc:sldMkLst>
        <pc:spChg chg="mod">
          <ac:chgData name="Iurii Rykov" userId="06833942-d773-4de3-9791-f668204f9183" providerId="ADAL" clId="{20C4AE19-9F15-474F-A4F8-9E24A469632E}" dt="2022-02-22T17:13:11.550" v="2876" actId="20577"/>
          <ac:spMkLst>
            <pc:docMk/>
            <pc:sldMk cId="387593800" sldId="284"/>
            <ac:spMk id="2" creationId="{1BF8EB7D-EF4B-A24C-962D-BDAC2BA56F25}"/>
          </ac:spMkLst>
        </pc:spChg>
        <pc:spChg chg="del mod">
          <ac:chgData name="Iurii Rykov" userId="06833942-d773-4de3-9791-f668204f9183" providerId="ADAL" clId="{20C4AE19-9F15-474F-A4F8-9E24A469632E}" dt="2022-02-22T17:07:41.043" v="2476" actId="478"/>
          <ac:spMkLst>
            <pc:docMk/>
            <pc:sldMk cId="387593800" sldId="284"/>
            <ac:spMk id="3" creationId="{BE6AE672-30D2-754B-9277-B87554B995F2}"/>
          </ac:spMkLst>
        </pc:spChg>
        <pc:spChg chg="add mod">
          <ac:chgData name="Iurii Rykov" userId="06833942-d773-4de3-9791-f668204f9183" providerId="ADAL" clId="{20C4AE19-9F15-474F-A4F8-9E24A469632E}" dt="2022-02-22T22:09:09.351" v="6033" actId="20577"/>
          <ac:spMkLst>
            <pc:docMk/>
            <pc:sldMk cId="387593800" sldId="284"/>
            <ac:spMk id="5" creationId="{20B0DD40-1F55-1544-8C6B-08253433D40A}"/>
          </ac:spMkLst>
        </pc:spChg>
        <pc:picChg chg="add mod">
          <ac:chgData name="Iurii Rykov" userId="06833942-d773-4de3-9791-f668204f9183" providerId="ADAL" clId="{20C4AE19-9F15-474F-A4F8-9E24A469632E}" dt="2022-02-22T17:07:52.592" v="2479" actId="1076"/>
          <ac:picMkLst>
            <pc:docMk/>
            <pc:sldMk cId="387593800" sldId="284"/>
            <ac:picMk id="4" creationId="{35008DE8-3B97-0E40-93D3-A0FBE364D736}"/>
          </ac:picMkLst>
        </pc:picChg>
      </pc:sldChg>
      <pc:sldChg chg="addSp delSp modSp new add del mod modNotesTx">
        <pc:chgData name="Iurii Rykov" userId="06833942-d773-4de3-9791-f668204f9183" providerId="ADAL" clId="{20C4AE19-9F15-474F-A4F8-9E24A469632E}" dt="2022-02-22T22:33:19.441" v="6416" actId="20577"/>
        <pc:sldMkLst>
          <pc:docMk/>
          <pc:sldMk cId="3852732016" sldId="285"/>
        </pc:sldMkLst>
        <pc:spChg chg="mod">
          <ac:chgData name="Iurii Rykov" userId="06833942-d773-4de3-9791-f668204f9183" providerId="ADAL" clId="{20C4AE19-9F15-474F-A4F8-9E24A469632E}" dt="2022-02-22T20:53:21.239" v="3744" actId="113"/>
          <ac:spMkLst>
            <pc:docMk/>
            <pc:sldMk cId="3852732016" sldId="285"/>
            <ac:spMk id="2" creationId="{FBE5FC20-B898-4948-8A64-488E3DB8649E}"/>
          </ac:spMkLst>
        </pc:spChg>
        <pc:spChg chg="del">
          <ac:chgData name="Iurii Rykov" userId="06833942-d773-4de3-9791-f668204f9183" providerId="ADAL" clId="{20C4AE19-9F15-474F-A4F8-9E24A469632E}" dt="2022-02-22T20:49:03.238" v="3631"/>
          <ac:spMkLst>
            <pc:docMk/>
            <pc:sldMk cId="3852732016" sldId="285"/>
            <ac:spMk id="3" creationId="{0AFD140D-E6D4-AB40-9EC7-59255ACA4249}"/>
          </ac:spMkLst>
        </pc:spChg>
        <pc:spChg chg="add mod">
          <ac:chgData name="Iurii Rykov" userId="06833942-d773-4de3-9791-f668204f9183" providerId="ADAL" clId="{20C4AE19-9F15-474F-A4F8-9E24A469632E}" dt="2022-02-22T22:29:20.955" v="6317" actId="20577"/>
          <ac:spMkLst>
            <pc:docMk/>
            <pc:sldMk cId="3852732016" sldId="285"/>
            <ac:spMk id="6" creationId="{550E61CC-0068-794D-9735-0803F1EF919D}"/>
          </ac:spMkLst>
        </pc:spChg>
        <pc:spChg chg="add del mod">
          <ac:chgData name="Iurii Rykov" userId="06833942-d773-4de3-9791-f668204f9183" providerId="ADAL" clId="{20C4AE19-9F15-474F-A4F8-9E24A469632E}" dt="2022-02-22T22:28:52.391" v="6291"/>
          <ac:spMkLst>
            <pc:docMk/>
            <pc:sldMk cId="3852732016" sldId="285"/>
            <ac:spMk id="8" creationId="{EDB755CE-8EDF-1044-BD24-51BF7CB95C34}"/>
          </ac:spMkLst>
        </pc:spChg>
        <pc:picChg chg="add del mod">
          <ac:chgData name="Iurii Rykov" userId="06833942-d773-4de3-9791-f668204f9183" providerId="ADAL" clId="{20C4AE19-9F15-474F-A4F8-9E24A469632E}" dt="2022-02-22T22:28:49.772" v="6290" actId="478"/>
          <ac:picMkLst>
            <pc:docMk/>
            <pc:sldMk cId="3852732016" sldId="285"/>
            <ac:picMk id="5" creationId="{A5B853DD-F173-384C-B99B-B4A81BB4B57E}"/>
          </ac:picMkLst>
        </pc:picChg>
        <pc:picChg chg="add mod">
          <ac:chgData name="Iurii Rykov" userId="06833942-d773-4de3-9791-f668204f9183" providerId="ADAL" clId="{20C4AE19-9F15-474F-A4F8-9E24A469632E}" dt="2022-02-22T22:29:01.047" v="6296" actId="14100"/>
          <ac:picMkLst>
            <pc:docMk/>
            <pc:sldMk cId="3852732016" sldId="285"/>
            <ac:picMk id="10" creationId="{B3B32904-02BE-A949-84BC-0D1953686A9E}"/>
          </ac:picMkLst>
        </pc:picChg>
      </pc:sldChg>
      <pc:sldChg chg="addSp delSp modSp add mod">
        <pc:chgData name="Iurii Rykov" userId="06833942-d773-4de3-9791-f668204f9183" providerId="ADAL" clId="{20C4AE19-9F15-474F-A4F8-9E24A469632E}" dt="2022-02-22T22:29:28.618" v="6324" actId="20577"/>
        <pc:sldMkLst>
          <pc:docMk/>
          <pc:sldMk cId="2689703897" sldId="286"/>
        </pc:sldMkLst>
        <pc:spChg chg="mod">
          <ac:chgData name="Iurii Rykov" userId="06833942-d773-4de3-9791-f668204f9183" providerId="ADAL" clId="{20C4AE19-9F15-474F-A4F8-9E24A469632E}" dt="2022-02-22T20:53:29.268" v="3749" actId="20577"/>
          <ac:spMkLst>
            <pc:docMk/>
            <pc:sldMk cId="2689703897" sldId="286"/>
            <ac:spMk id="2" creationId="{FBE5FC20-B898-4948-8A64-488E3DB8649E}"/>
          </ac:spMkLst>
        </pc:spChg>
        <pc:spChg chg="add del mod">
          <ac:chgData name="Iurii Rykov" userId="06833942-d773-4de3-9791-f668204f9183" providerId="ADAL" clId="{20C4AE19-9F15-474F-A4F8-9E24A469632E}" dt="2022-02-22T20:53:33.905" v="3750" actId="478"/>
          <ac:spMkLst>
            <pc:docMk/>
            <pc:sldMk cId="2689703897" sldId="286"/>
            <ac:spMk id="7" creationId="{B7A7BD70-74E9-8943-9399-773BD55D00ED}"/>
          </ac:spMkLst>
        </pc:spChg>
        <pc:spChg chg="add mod">
          <ac:chgData name="Iurii Rykov" userId="06833942-d773-4de3-9791-f668204f9183" providerId="ADAL" clId="{20C4AE19-9F15-474F-A4F8-9E24A469632E}" dt="2022-02-22T22:29:28.618" v="6324" actId="20577"/>
          <ac:spMkLst>
            <pc:docMk/>
            <pc:sldMk cId="2689703897" sldId="286"/>
            <ac:spMk id="8" creationId="{A632574B-AC60-3348-9B2D-E2A364D702CA}"/>
          </ac:spMkLst>
        </pc:spChg>
        <pc:picChg chg="add mod">
          <ac:chgData name="Iurii Rykov" userId="06833942-d773-4de3-9791-f668204f9183" providerId="ADAL" clId="{20C4AE19-9F15-474F-A4F8-9E24A469632E}" dt="2022-02-22T20:53:58.465" v="3755" actId="1076"/>
          <ac:picMkLst>
            <pc:docMk/>
            <pc:sldMk cId="2689703897" sldId="286"/>
            <ac:picMk id="4" creationId="{6E14B448-BA20-CA4B-BDEF-4305616F6C9E}"/>
          </ac:picMkLst>
        </pc:picChg>
        <pc:picChg chg="del mod">
          <ac:chgData name="Iurii Rykov" userId="06833942-d773-4de3-9791-f668204f9183" providerId="ADAL" clId="{20C4AE19-9F15-474F-A4F8-9E24A469632E}" dt="2022-02-22T20:52:04.275" v="3713" actId="478"/>
          <ac:picMkLst>
            <pc:docMk/>
            <pc:sldMk cId="2689703897" sldId="286"/>
            <ac:picMk id="5" creationId="{A5B853DD-F173-384C-B99B-B4A81BB4B57E}"/>
          </ac:picMkLst>
        </pc:picChg>
      </pc:sldChg>
      <pc:sldChg chg="modSp new del">
        <pc:chgData name="Iurii Rykov" userId="06833942-d773-4de3-9791-f668204f9183" providerId="ADAL" clId="{20C4AE19-9F15-474F-A4F8-9E24A469632E}" dt="2022-02-22T21:14:05.727" v="4499" actId="2696"/>
        <pc:sldMkLst>
          <pc:docMk/>
          <pc:sldMk cId="1120297623" sldId="287"/>
        </pc:sldMkLst>
        <pc:spChg chg="mod">
          <ac:chgData name="Iurii Rykov" userId="06833942-d773-4de3-9791-f668204f9183" providerId="ADAL" clId="{20C4AE19-9F15-474F-A4F8-9E24A469632E}" dt="2022-02-22T21:04:14.250" v="4053"/>
          <ac:spMkLst>
            <pc:docMk/>
            <pc:sldMk cId="1120297623" sldId="287"/>
            <ac:spMk id="2" creationId="{C7CB0776-2FDB-874F-9449-8A65DBFD23B4}"/>
          </ac:spMkLst>
        </pc:spChg>
      </pc:sldChg>
      <pc:sldChg chg="addSp delSp modSp new mod">
        <pc:chgData name="Iurii Rykov" userId="06833942-d773-4de3-9791-f668204f9183" providerId="ADAL" clId="{20C4AE19-9F15-474F-A4F8-9E24A469632E}" dt="2022-02-22T21:13:44.978" v="4498" actId="20577"/>
        <pc:sldMkLst>
          <pc:docMk/>
          <pc:sldMk cId="3914800024" sldId="288"/>
        </pc:sldMkLst>
        <pc:spChg chg="mod">
          <ac:chgData name="Iurii Rykov" userId="06833942-d773-4de3-9791-f668204f9183" providerId="ADAL" clId="{20C4AE19-9F15-474F-A4F8-9E24A469632E}" dt="2022-02-22T21:03:35.852" v="4032" actId="20577"/>
          <ac:spMkLst>
            <pc:docMk/>
            <pc:sldMk cId="3914800024" sldId="288"/>
            <ac:spMk id="2" creationId="{C4D7C0BD-79F1-1741-97C7-604252723381}"/>
          </ac:spMkLst>
        </pc:spChg>
        <pc:spChg chg="del">
          <ac:chgData name="Iurii Rykov" userId="06833942-d773-4de3-9791-f668204f9183" providerId="ADAL" clId="{20C4AE19-9F15-474F-A4F8-9E24A469632E}" dt="2022-02-22T20:56:36.459" v="3909"/>
          <ac:spMkLst>
            <pc:docMk/>
            <pc:sldMk cId="3914800024" sldId="288"/>
            <ac:spMk id="3" creationId="{A28FE5C7-6EA4-EB45-9966-D16B848C2BFE}"/>
          </ac:spMkLst>
        </pc:spChg>
        <pc:spChg chg="add del mod">
          <ac:chgData name="Iurii Rykov" userId="06833942-d773-4de3-9791-f668204f9183" providerId="ADAL" clId="{20C4AE19-9F15-474F-A4F8-9E24A469632E}" dt="2022-02-22T21:00:52.766" v="3913"/>
          <ac:spMkLst>
            <pc:docMk/>
            <pc:sldMk cId="3914800024" sldId="288"/>
            <ac:spMk id="7" creationId="{F456E3D1-DF7E-404E-8A13-06B6BB10F22C}"/>
          </ac:spMkLst>
        </pc:spChg>
        <pc:spChg chg="add mod">
          <ac:chgData name="Iurii Rykov" userId="06833942-d773-4de3-9791-f668204f9183" providerId="ADAL" clId="{20C4AE19-9F15-474F-A4F8-9E24A469632E}" dt="2022-02-22T21:13:07.327" v="4485" actId="14100"/>
          <ac:spMkLst>
            <pc:docMk/>
            <pc:sldMk cId="3914800024" sldId="288"/>
            <ac:spMk id="13" creationId="{7CCBC798-3EC5-E949-BD9B-0D3F160AF976}"/>
          </ac:spMkLst>
        </pc:spChg>
        <pc:graphicFrameChg chg="add mod modGraphic">
          <ac:chgData name="Iurii Rykov" userId="06833942-d773-4de3-9791-f668204f9183" providerId="ADAL" clId="{20C4AE19-9F15-474F-A4F8-9E24A469632E}" dt="2022-02-22T21:13:44.978" v="4498" actId="20577"/>
          <ac:graphicFrameMkLst>
            <pc:docMk/>
            <pc:sldMk cId="3914800024" sldId="288"/>
            <ac:graphicFrameMk id="14" creationId="{E81549C3-9EA4-6440-A36D-9E6AAE3F0CE2}"/>
          </ac:graphicFrameMkLst>
        </pc:graphicFrameChg>
        <pc:picChg chg="add del mod">
          <ac:chgData name="Iurii Rykov" userId="06833942-d773-4de3-9791-f668204f9183" providerId="ADAL" clId="{20C4AE19-9F15-474F-A4F8-9E24A469632E}" dt="2022-02-22T21:00:01.700" v="3912" actId="478"/>
          <ac:picMkLst>
            <pc:docMk/>
            <pc:sldMk cId="3914800024" sldId="288"/>
            <ac:picMk id="5" creationId="{0A89CB02-B18E-864C-BC75-580DCF457DC2}"/>
          </ac:picMkLst>
        </pc:picChg>
        <pc:picChg chg="add mod modCrop">
          <ac:chgData name="Iurii Rykov" userId="06833942-d773-4de3-9791-f668204f9183" providerId="ADAL" clId="{20C4AE19-9F15-474F-A4F8-9E24A469632E}" dt="2022-02-22T21:12:10.315" v="4448" actId="1038"/>
          <ac:picMkLst>
            <pc:docMk/>
            <pc:sldMk cId="3914800024" sldId="288"/>
            <ac:picMk id="9" creationId="{352488C6-3FB5-2E44-B900-9DC0327F85D0}"/>
          </ac:picMkLst>
        </pc:picChg>
        <pc:picChg chg="add mod">
          <ac:chgData name="Iurii Rykov" userId="06833942-d773-4de3-9791-f668204f9183" providerId="ADAL" clId="{20C4AE19-9F15-474F-A4F8-9E24A469632E}" dt="2022-02-22T21:12:04.820" v="4424" actId="1035"/>
          <ac:picMkLst>
            <pc:docMk/>
            <pc:sldMk cId="3914800024" sldId="288"/>
            <ac:picMk id="10" creationId="{B94FA499-D029-7B4A-9AAE-9637A8EFED60}"/>
          </ac:picMkLst>
        </pc:picChg>
        <pc:picChg chg="add mod">
          <ac:chgData name="Iurii Rykov" userId="06833942-d773-4de3-9791-f668204f9183" providerId="ADAL" clId="{20C4AE19-9F15-474F-A4F8-9E24A469632E}" dt="2022-02-22T21:12:07.777" v="4436" actId="1038"/>
          <ac:picMkLst>
            <pc:docMk/>
            <pc:sldMk cId="3914800024" sldId="288"/>
            <ac:picMk id="11" creationId="{07849EB9-8A57-CC40-A23B-B52E54680801}"/>
          </ac:picMkLst>
        </pc:picChg>
      </pc:sldChg>
      <pc:sldChg chg="addSp delSp modSp new mod">
        <pc:chgData name="Iurii Rykov" userId="06833942-d773-4de3-9791-f668204f9183" providerId="ADAL" clId="{20C4AE19-9F15-474F-A4F8-9E24A469632E}" dt="2022-02-22T21:21:51.605" v="4673" actId="1076"/>
        <pc:sldMkLst>
          <pc:docMk/>
          <pc:sldMk cId="566933591" sldId="289"/>
        </pc:sldMkLst>
        <pc:spChg chg="mod">
          <ac:chgData name="Iurii Rykov" userId="06833942-d773-4de3-9791-f668204f9183" providerId="ADAL" clId="{20C4AE19-9F15-474F-A4F8-9E24A469632E}" dt="2022-02-22T21:21:42.935" v="4671" actId="113"/>
          <ac:spMkLst>
            <pc:docMk/>
            <pc:sldMk cId="566933591" sldId="289"/>
            <ac:spMk id="2" creationId="{A21CC044-D393-2645-8328-E7DA732EB913}"/>
          </ac:spMkLst>
        </pc:spChg>
        <pc:spChg chg="del">
          <ac:chgData name="Iurii Rykov" userId="06833942-d773-4de3-9791-f668204f9183" providerId="ADAL" clId="{20C4AE19-9F15-474F-A4F8-9E24A469632E}" dt="2022-02-22T21:21:49.397" v="4672" actId="478"/>
          <ac:spMkLst>
            <pc:docMk/>
            <pc:sldMk cId="566933591" sldId="289"/>
            <ac:spMk id="3" creationId="{885AD4FE-826C-CE49-92BD-F172758AEC5E}"/>
          </ac:spMkLst>
        </pc:spChg>
        <pc:picChg chg="add mod">
          <ac:chgData name="Iurii Rykov" userId="06833942-d773-4de3-9791-f668204f9183" providerId="ADAL" clId="{20C4AE19-9F15-474F-A4F8-9E24A469632E}" dt="2022-02-22T21:21:51.605" v="4673" actId="1076"/>
          <ac:picMkLst>
            <pc:docMk/>
            <pc:sldMk cId="566933591" sldId="289"/>
            <ac:picMk id="4" creationId="{996D5433-C4EA-2547-AF20-50ABA0E000BD}"/>
          </ac:picMkLst>
        </pc:picChg>
      </pc:sldChg>
      <pc:sldChg chg="new del">
        <pc:chgData name="Iurii Rykov" userId="06833942-d773-4de3-9791-f668204f9183" providerId="ADAL" clId="{20C4AE19-9F15-474F-A4F8-9E24A469632E}" dt="2022-02-22T21:58:11.062" v="5606" actId="2696"/>
        <pc:sldMkLst>
          <pc:docMk/>
          <pc:sldMk cId="1981940116" sldId="290"/>
        </pc:sldMkLst>
      </pc:sldChg>
      <pc:sldChg chg="delSp add del mod">
        <pc:chgData name="Iurii Rykov" userId="06833942-d773-4de3-9791-f668204f9183" providerId="ADAL" clId="{20C4AE19-9F15-474F-A4F8-9E24A469632E}" dt="2022-02-22T21:34:24.527" v="4834" actId="2696"/>
        <pc:sldMkLst>
          <pc:docMk/>
          <pc:sldMk cId="3394381379" sldId="290"/>
        </pc:sldMkLst>
        <pc:picChg chg="del">
          <ac:chgData name="Iurii Rykov" userId="06833942-d773-4de3-9791-f668204f9183" providerId="ADAL" clId="{20C4AE19-9F15-474F-A4F8-9E24A469632E}" dt="2022-02-22T21:33:12.741" v="4817" actId="478"/>
          <ac:picMkLst>
            <pc:docMk/>
            <pc:sldMk cId="3394381379" sldId="290"/>
            <ac:picMk id="8" creationId="{3DCAEAB3-27F2-DB45-941D-A6D7C72ED64B}"/>
          </ac:picMkLst>
        </pc:picChg>
      </pc:sldChg>
      <pc:sldChg chg="addSp delSp modSp new del mod">
        <pc:chgData name="Iurii Rykov" userId="06833942-d773-4de3-9791-f668204f9183" providerId="ADAL" clId="{20C4AE19-9F15-474F-A4F8-9E24A469632E}" dt="2022-02-22T21:45:24.470" v="5200" actId="2696"/>
        <pc:sldMkLst>
          <pc:docMk/>
          <pc:sldMk cId="3815918782" sldId="290"/>
        </pc:sldMkLst>
        <pc:spChg chg="mod">
          <ac:chgData name="Iurii Rykov" userId="06833942-d773-4de3-9791-f668204f9183" providerId="ADAL" clId="{20C4AE19-9F15-474F-A4F8-9E24A469632E}" dt="2022-02-22T21:37:45.028" v="4949"/>
          <ac:spMkLst>
            <pc:docMk/>
            <pc:sldMk cId="3815918782" sldId="290"/>
            <ac:spMk id="2" creationId="{EA94ECDC-B04C-5D4C-A03A-61485900210A}"/>
          </ac:spMkLst>
        </pc:spChg>
        <pc:spChg chg="mod">
          <ac:chgData name="Iurii Rykov" userId="06833942-d773-4de3-9791-f668204f9183" providerId="ADAL" clId="{20C4AE19-9F15-474F-A4F8-9E24A469632E}" dt="2022-02-22T21:39:20.591" v="5062" actId="20577"/>
          <ac:spMkLst>
            <pc:docMk/>
            <pc:sldMk cId="3815918782" sldId="290"/>
            <ac:spMk id="3" creationId="{EC50BEE8-99FE-244E-BD59-2EE398005241}"/>
          </ac:spMkLst>
        </pc:spChg>
        <pc:picChg chg="add mod">
          <ac:chgData name="Iurii Rykov" userId="06833942-d773-4de3-9791-f668204f9183" providerId="ADAL" clId="{20C4AE19-9F15-474F-A4F8-9E24A469632E}" dt="2022-02-22T21:36:36.316" v="4942" actId="14100"/>
          <ac:picMkLst>
            <pc:docMk/>
            <pc:sldMk cId="3815918782" sldId="290"/>
            <ac:picMk id="4" creationId="{1B9552C1-425A-3145-967B-29AE93B766FB}"/>
          </ac:picMkLst>
        </pc:picChg>
        <pc:picChg chg="add del mod">
          <ac:chgData name="Iurii Rykov" userId="06833942-d773-4de3-9791-f668204f9183" providerId="ADAL" clId="{20C4AE19-9F15-474F-A4F8-9E24A469632E}" dt="2022-02-22T21:37:19.261" v="4946"/>
          <ac:picMkLst>
            <pc:docMk/>
            <pc:sldMk cId="3815918782" sldId="290"/>
            <ac:picMk id="5" creationId="{2EF2C724-D687-EB4E-92CF-25936C8564EE}"/>
          </ac:picMkLst>
        </pc:picChg>
        <pc:picChg chg="add mod">
          <ac:chgData name="Iurii Rykov" userId="06833942-d773-4de3-9791-f668204f9183" providerId="ADAL" clId="{20C4AE19-9F15-474F-A4F8-9E24A469632E}" dt="2022-02-22T21:37:26.407" v="4948" actId="1076"/>
          <ac:picMkLst>
            <pc:docMk/>
            <pc:sldMk cId="3815918782" sldId="290"/>
            <ac:picMk id="6" creationId="{1963B45A-B594-BD49-97B8-E2121DF92685}"/>
          </ac:picMkLst>
        </pc:picChg>
      </pc:sldChg>
      <pc:sldChg chg="addSp delSp modSp new mod modNotesTx">
        <pc:chgData name="Iurii Rykov" userId="06833942-d773-4de3-9791-f668204f9183" providerId="ADAL" clId="{20C4AE19-9F15-474F-A4F8-9E24A469632E}" dt="2022-02-22T21:57:42.377" v="5604" actId="21"/>
        <pc:sldMkLst>
          <pc:docMk/>
          <pc:sldMk cId="2694471265" sldId="291"/>
        </pc:sldMkLst>
        <pc:spChg chg="mod">
          <ac:chgData name="Iurii Rykov" userId="06833942-d773-4de3-9791-f668204f9183" providerId="ADAL" clId="{20C4AE19-9F15-474F-A4F8-9E24A469632E}" dt="2022-02-22T21:56:03.715" v="5591" actId="20577"/>
          <ac:spMkLst>
            <pc:docMk/>
            <pc:sldMk cId="2694471265" sldId="291"/>
            <ac:spMk id="2" creationId="{1ECF71C5-C95E-E845-9DCA-CD831C3455CF}"/>
          </ac:spMkLst>
        </pc:spChg>
        <pc:spChg chg="del">
          <ac:chgData name="Iurii Rykov" userId="06833942-d773-4de3-9791-f668204f9183" providerId="ADAL" clId="{20C4AE19-9F15-474F-A4F8-9E24A469632E}" dt="2022-02-22T21:53:15.586" v="5377"/>
          <ac:spMkLst>
            <pc:docMk/>
            <pc:sldMk cId="2694471265" sldId="291"/>
            <ac:spMk id="3" creationId="{4112A2CF-F982-E541-8F67-AD9B0826465B}"/>
          </ac:spMkLst>
        </pc:spChg>
        <pc:picChg chg="add mod">
          <ac:chgData name="Iurii Rykov" userId="06833942-d773-4de3-9791-f668204f9183" providerId="ADAL" clId="{20C4AE19-9F15-474F-A4F8-9E24A469632E}" dt="2022-02-22T21:55:10.423" v="5469" actId="14100"/>
          <ac:picMkLst>
            <pc:docMk/>
            <pc:sldMk cId="2694471265" sldId="291"/>
            <ac:picMk id="5" creationId="{3884F39A-5E42-8442-9B22-2135397A498E}"/>
          </ac:picMkLst>
        </pc:picChg>
        <pc:picChg chg="add mod">
          <ac:chgData name="Iurii Rykov" userId="06833942-d773-4de3-9791-f668204f9183" providerId="ADAL" clId="{20C4AE19-9F15-474F-A4F8-9E24A469632E}" dt="2022-02-22T21:57:20.997" v="5598" actId="1076"/>
          <ac:picMkLst>
            <pc:docMk/>
            <pc:sldMk cId="2694471265" sldId="291"/>
            <ac:picMk id="7" creationId="{278F3A68-3247-E641-B9C0-45941D37A0A7}"/>
          </ac:picMkLst>
        </pc:picChg>
        <pc:picChg chg="add del mod">
          <ac:chgData name="Iurii Rykov" userId="06833942-d773-4de3-9791-f668204f9183" providerId="ADAL" clId="{20C4AE19-9F15-474F-A4F8-9E24A469632E}" dt="2022-02-22T21:57:42.377" v="5604" actId="21"/>
          <ac:picMkLst>
            <pc:docMk/>
            <pc:sldMk cId="2694471265" sldId="291"/>
            <ac:picMk id="9" creationId="{EA26D3C8-7103-5541-A9FF-39E74DE96085}"/>
          </ac:picMkLst>
        </pc:picChg>
      </pc:sldChg>
      <pc:sldChg chg="modSp new mod">
        <pc:chgData name="Iurii Rykov" userId="06833942-d773-4de3-9791-f668204f9183" providerId="ADAL" clId="{20C4AE19-9F15-474F-A4F8-9E24A469632E}" dt="2022-02-22T22:10:17.242" v="6079" actId="14100"/>
        <pc:sldMkLst>
          <pc:docMk/>
          <pc:sldMk cId="3856393902" sldId="292"/>
        </pc:sldMkLst>
        <pc:spChg chg="mod">
          <ac:chgData name="Iurii Rykov" userId="06833942-d773-4de3-9791-f668204f9183" providerId="ADAL" clId="{20C4AE19-9F15-474F-A4F8-9E24A469632E}" dt="2022-02-22T22:10:14.014" v="6078" actId="113"/>
          <ac:spMkLst>
            <pc:docMk/>
            <pc:sldMk cId="3856393902" sldId="292"/>
            <ac:spMk id="2" creationId="{46C3B245-42BD-D245-8242-05DE7EDD929E}"/>
          </ac:spMkLst>
        </pc:spChg>
        <pc:spChg chg="mod">
          <ac:chgData name="Iurii Rykov" userId="06833942-d773-4de3-9791-f668204f9183" providerId="ADAL" clId="{20C4AE19-9F15-474F-A4F8-9E24A469632E}" dt="2022-02-22T22:10:17.242" v="6079" actId="14100"/>
          <ac:spMkLst>
            <pc:docMk/>
            <pc:sldMk cId="3856393902" sldId="292"/>
            <ac:spMk id="3" creationId="{1AE4F70C-6E43-3141-84A1-37628DAF74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8A16A-C9B9-9645-B575-3004786E56F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BED22-D8A9-E446-83B5-2D857454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1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relatively small sample size and little number of features/biomarkers,</a:t>
            </a:r>
          </a:p>
          <a:p>
            <a:r>
              <a:rPr lang="en-US" dirty="0"/>
              <a:t>(2) substantial amount of past research and evidence,</a:t>
            </a:r>
          </a:p>
          <a:p>
            <a:r>
              <a:rPr lang="en-US" dirty="0"/>
              <a:t>(3) strong need in explainable and explanatory models for clinical applications</a:t>
            </a:r>
          </a:p>
          <a:p>
            <a:r>
              <a:rPr lang="en-US" dirty="0"/>
              <a:t>All these three factors enforce us to try the model-driven approach to prediction in the first place, </a:t>
            </a:r>
          </a:p>
          <a:p>
            <a:r>
              <a:rPr lang="en-US" dirty="0"/>
              <a:t>and only then once a limitation of predictive power is reached, use more algorithm- and backbox-driven approaches </a:t>
            </a:r>
          </a:p>
          <a:p>
            <a:r>
              <a:rPr lang="en-US" dirty="0"/>
              <a:t>on top of features and relationships proved in model-driven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stage progress diagnostics and criteria are based on this biomarker.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known that based on the CKD stage the max number of </a:t>
            </a:r>
            <a:r>
              <a:rPr lang="en-US" dirty="0" err="1"/>
              <a:t>recomended</a:t>
            </a:r>
            <a:r>
              <a:rPr lang="en-US" dirty="0"/>
              <a:t> visits are 4 per year, hence time intervals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Contrary to algorithm-based approach which replicate a chain of procedures in order to train a model and then evaluate its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statistically selected biomarker-features (KS </a:t>
            </a:r>
            <a:r>
              <a:rPr lang="en-US"/>
              <a:t>test p-value &lt; 0.05)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4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BED22-D8A9-E446-83B5-2D85745403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5F18-9641-2A4F-BAE1-0A470F30A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32929-75B3-5344-BF21-7061A3712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BE3D-DD8C-E443-B140-8497FA6D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111-6A05-1243-AE54-102ACD5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397B-C675-4242-93C5-B08A3952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907C-4F67-CA4D-90D9-62FC765A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CA5C-659E-824C-B9E3-838844A3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1B56-305D-2C4E-8D0E-8CB1E4D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41C4-BF32-954E-89A3-C3041A49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3AEF-B7C6-8345-8C57-84DE8E2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AC0B7-6297-0648-B6FF-8DE11693D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E141-720B-DA43-A12D-1AD418335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23E7-D15C-A347-B42F-C93A50BB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C7BB-B090-E04A-83A4-8ADAB4D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5FFF-4C97-6945-A0C8-224537FA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75B2-2D5D-954F-91A9-C584C8A5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339D-9ACC-AC48-A1ED-6C60A870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4C03-9FE3-964C-8BC2-6F02712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0655-2420-9046-8E9E-28320515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B731-B19A-8A42-9693-1A4EB81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48FF-7B69-E949-B7CC-DE5BE133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E3-1A75-904B-B8A1-56341D7A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80BE-1C9F-5A4A-ABAB-AB66B06E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DFE6-27EE-A940-B1FD-F2AB5B7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D591-12F6-9947-B34E-4F272501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0086-1337-1E40-8A09-502E8416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D232-E700-FE4B-AC5D-49482A20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A14B6-970D-1E45-B90C-BEAADF8B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B5CC-7C1C-FE4E-B0BB-0C45B639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106C-1774-9941-B47E-E896A60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351C-C054-474E-A1B8-79BABE8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388-07CC-C54B-AD90-C918D9FF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31B5-A317-564F-98C6-6FAB4A41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EFBED-AC4C-8942-8985-B618D3DF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4AD6D-47FC-4F42-935B-9DE3406DE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E43D3-5BD7-8A46-94CA-F65AD47BF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F4672-9AF7-654D-87AC-B3156D53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95AFA-2157-8D4F-916D-2B4B4CF3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24958-F972-4646-9B99-3DF5390F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4BC7-E44A-3042-9BF1-7D9A673E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C14BD-B303-1949-8C14-0335B87A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3A842-FA15-7445-8629-6D322146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950FA-21AA-8142-BA55-FB55FF7F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5D616-59F6-6146-8384-F1389B9B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6561-F2B3-9A4D-98EA-FABFFE2A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FECF-51E4-454E-954D-6B10D26B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293A-7FCF-1F40-8AD8-2A99D9E7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6D76-5973-D848-88DA-1153E1E6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E008-FAB5-C344-B38E-13316121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B693-A9D0-2F4F-929F-CD3D6B21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F7BB-9B60-7649-80DE-9B90778A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E8806-BB59-4942-93CD-6745674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098-CB03-9E47-AB00-E440E0E5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E4FEB-8A3A-FB40-A032-7D5C27056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00CC-28DD-164C-B831-FAAD70ACB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8AB2-8EB6-B74C-8033-12B0346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366D-2E75-064E-B559-E61575E7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6CD40-C0CA-2E40-90E6-D3B50388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0A188-74A3-F94A-AC76-A245C51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3D740-905E-D84F-963F-C6222AC4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C59B0-5DB0-CD48-90FE-9711B36E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AE8E-9DC1-0B49-9AB2-664E8C672FD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31B-520C-904B-B563-1AF9F369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E4AF-897F-B741-9BD9-A38B80F8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933-5026-5442-BF70-C6B36182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1801-6C9A-0444-8910-389EE0116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Chronic Kidney Disease (CKD)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EC7-BFE9-364E-B774-1F65ACEC4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1362"/>
          </a:xfrm>
        </p:spPr>
        <p:txBody>
          <a:bodyPr>
            <a:normAutofit/>
          </a:bodyPr>
          <a:lstStyle/>
          <a:p>
            <a:r>
              <a:rPr lang="en-US" sz="2800" dirty="0"/>
              <a:t>Analysis and prediction modelling of CKD stage progression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13CD4-85ED-DD4A-A669-CBAE432F02DB}"/>
              </a:ext>
            </a:extLst>
          </p:cNvPr>
          <p:cNvSpPr txBox="1"/>
          <p:nvPr/>
        </p:nvSpPr>
        <p:spPr>
          <a:xfrm>
            <a:off x="1750218" y="5057745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Yuri </a:t>
            </a:r>
            <a:r>
              <a:rPr lang="en-US" sz="2000" b="1" dirty="0" err="1"/>
              <a:t>Rykov</a:t>
            </a:r>
            <a:r>
              <a:rPr lang="en-US" sz="2000" b="1" dirty="0"/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86262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1575-F5FF-6742-BD5A-43EF8F97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of measurements [per subject]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335086-106C-A745-BD5E-B911D3C5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1863682"/>
            <a:ext cx="4567538" cy="4994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 of measurements among subjects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Blue</a:t>
            </a:r>
            <a:r>
              <a:rPr lang="en-US" sz="2000" b="1" dirty="0"/>
              <a:t>: </a:t>
            </a:r>
            <a:r>
              <a:rPr lang="en-US" sz="2000" dirty="0"/>
              <a:t>measurements for all biomarkers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Orange</a:t>
            </a:r>
            <a:r>
              <a:rPr lang="en-US" sz="2000" b="1" dirty="0"/>
              <a:t>: </a:t>
            </a:r>
            <a:r>
              <a:rPr lang="en-US" sz="2000" dirty="0"/>
              <a:t>measurements excluding blood pressure (often are taken outside appointments) and hemoglobin (measures go beyond 2-year timeframe) _______________________________</a:t>
            </a:r>
          </a:p>
          <a:p>
            <a:pPr marL="0" indent="0">
              <a:buNone/>
            </a:pPr>
            <a:r>
              <a:rPr lang="en-US" sz="2000" dirty="0"/>
              <a:t>Two most frequent number of measurements are 5 and 6, that corresponds to observed peaks in time-distribution.</a:t>
            </a:r>
          </a:p>
          <a:p>
            <a:pPr marL="0" indent="0">
              <a:buNone/>
            </a:pPr>
            <a:r>
              <a:rPr lang="en-US" sz="2000" dirty="0"/>
              <a:t>=&gt; all measurements among subjects can be grouped into time intervals corresponding to common appointment schedule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D03067-11A9-5D40-B32C-78DFED86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62" y="1544531"/>
            <a:ext cx="6273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5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EA6F-295C-534B-B69E-C3F5441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Biomarkers: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9203-999D-4F43-8535-B711A2DD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589" y="1875053"/>
            <a:ext cx="27782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Kolmogorov-Smirnov tests show that creatinine, glucose and LDL cholesterol are distributed non-normally (p-value &lt; 0.05)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HGB, DPB and SBP follow normal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83EFF-FBCD-DC42-A97B-0E08E5F1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24" y="1690688"/>
            <a:ext cx="7517082" cy="4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00F-3E89-8C47-807A-94E8D3F7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Bivariate analysis: biomarkers ~ follow-ups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2F44-9C39-8D4C-B4F9-5A15617E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49060-032E-144B-BC64-43FF2E4D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24" y="1825625"/>
            <a:ext cx="7414662" cy="4434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7BE81-C582-8243-B968-62718310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7" y="4101450"/>
            <a:ext cx="2867052" cy="21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AACE-A38D-3341-9434-41106495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Bivariate analysis: biomarkers ~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C0E4-AECF-EE46-B9F6-11F5CD53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6AE2E-6CA7-724A-8F45-CF3899EE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2" y="1825624"/>
            <a:ext cx="672941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7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BBD9-4965-114E-B4B8-C3034DCE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Bivariate analysis: biomarkers ~ 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F053-2D2A-6141-B8E6-BA266B7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F81B-3E6A-1647-A716-D2B4F905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3" y="1811557"/>
            <a:ext cx="6822386" cy="45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BBD9-4965-114E-B4B8-C3034DCE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Bivariate analysis: biomarkers ~ 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F053-2D2A-6141-B8E6-BA266B7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CB677-22DD-CF41-B1A2-81AFB18E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4" y="1756555"/>
            <a:ext cx="7082985" cy="47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00F-3E89-8C47-807A-94E8D3F7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Bivariate analysis: biomarkers ~ CKD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2F44-9C39-8D4C-B4F9-5A15617E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395B6-1E1D-8642-A13C-B4178FB6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825625"/>
            <a:ext cx="6838224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8719-A9EE-4844-9A42-F0D90D77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 progress ~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1D0F-6926-2341-9032-FF8A9A0F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7247D-A220-6C4E-B1F9-D0B77C61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16" y="2412206"/>
            <a:ext cx="3525084" cy="2934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DEAEB-5BA8-5B4F-B256-A953E734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7" y="2412206"/>
            <a:ext cx="3446884" cy="317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EDFD7-E32B-D440-931E-A274F0483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97" y="2412206"/>
            <a:ext cx="3433722" cy="32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6F0-5924-8447-8574-1C10F20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2363" cy="1325563"/>
          </a:xfrm>
        </p:spPr>
        <p:txBody>
          <a:bodyPr/>
          <a:lstStyle/>
          <a:p>
            <a:r>
              <a:rPr lang="en-US" b="1" dirty="0"/>
              <a:t>Medications ~ CKD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5286-69A1-4145-929E-22CB0444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90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use of only 4 drugs was significantly different between groups: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i="1" dirty="0"/>
              <a:t>pravastatin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i="1" dirty="0"/>
              <a:t>metoprolol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i="1" dirty="0"/>
              <a:t>irbesartan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i="1" dirty="0"/>
              <a:t>nebivolol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5099-0A4B-FD49-9FD2-5AF10A42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365125"/>
            <a:ext cx="6680200" cy="64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509B-1BF2-5A42-9732-16A38038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Analysis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BD8B-5896-2043-B968-718B8690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78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modeling and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25484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F526-7AC5-204A-8718-E0C0D866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7252-8857-F347-BF9F-7E8AAC66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CKD incidence and progression risk factors: rapid literature review and evidence-based theoretical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to analysis and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of analysis and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8610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F4EB-DB58-FA40-9A0B-E7CE46C6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“Evidence-based” approach to predicative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9495-FF8F-584C-BF7A-007F1A5D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Glomerular Filtration Rate (eGFR) ~ time &amp; gender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14698-503E-3E46-8858-17B0FB6F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0627"/>
            <a:ext cx="7005638" cy="34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7315-9E5E-F14C-81CA-F5FE253D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eGFR ~ time &amp; race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C2C6-6A24-B847-8B38-56AC6BC6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25066-2857-6542-9E65-2F66127C8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42"/>
          <a:stretch/>
        </p:blipFill>
        <p:spPr>
          <a:xfrm>
            <a:off x="981075" y="4001294"/>
            <a:ext cx="5617428" cy="253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38114-813A-104F-B7F8-D48670F1D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58"/>
          <a:stretch/>
        </p:blipFill>
        <p:spPr>
          <a:xfrm>
            <a:off x="666749" y="1470019"/>
            <a:ext cx="7834973" cy="25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B245-42BD-D245-8242-05DE7EDD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repeated measures data</a:t>
            </a:r>
            <a:br>
              <a:rPr lang="en-US" b="1" dirty="0"/>
            </a:br>
            <a:r>
              <a:rPr lang="en-US" b="1" dirty="0"/>
              <a:t>(biomarkers time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F70C-6E43-3141-84A1-37628DAF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5"/>
            <a:ext cx="10515600" cy="4205288"/>
          </a:xfrm>
        </p:spPr>
        <p:txBody>
          <a:bodyPr/>
          <a:lstStyle/>
          <a:p>
            <a:r>
              <a:rPr lang="en-US" dirty="0"/>
              <a:t>Repeated measures (time-series domain) is transformed into scalar estimates obtained via fitting mixed-effect (multilevel) linear models and/or multiple individual linear model with samples from single subject</a:t>
            </a:r>
          </a:p>
        </p:txBody>
      </p:sp>
    </p:spTree>
    <p:extLst>
      <p:ext uri="{BB962C8B-B14F-4D97-AF65-F5344CB8AC3E}">
        <p14:creationId xmlns:p14="http://schemas.microsoft.com/office/powerpoint/2010/main" val="385639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EB7D-EF4B-A24C-962D-BDAC2BA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 individual features of </a:t>
            </a:r>
            <a:br>
              <a:rPr lang="en-US" b="1" dirty="0"/>
            </a:br>
            <a:r>
              <a:rPr lang="en-US" b="1" dirty="0"/>
              <a:t>eGFR ~ time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8DE8-3B97-0E40-93D3-A0FBE364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902"/>
            <a:ext cx="6959600" cy="46979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B0DD40-1F55-1544-8C6B-08253433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0" y="1889125"/>
            <a:ext cx="3568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Mixed Effect (multilevel/hierarchical) Liner Regression was used to estimate individual coefficients for intercept and slope of time–</a:t>
            </a:r>
            <a:r>
              <a:rPr lang="en-US" sz="2400" dirty="0" err="1"/>
              <a:t>eGRF</a:t>
            </a:r>
            <a:r>
              <a:rPr lang="en-US" sz="2400" dirty="0"/>
              <a:t> relationship.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These coefficients determine an extrapolated trend of CKD progression and will be used as features in prediction modeling</a:t>
            </a:r>
          </a:p>
        </p:txBody>
      </p:sp>
    </p:spTree>
    <p:extLst>
      <p:ext uri="{BB962C8B-B14F-4D97-AF65-F5344CB8AC3E}">
        <p14:creationId xmlns:p14="http://schemas.microsoft.com/office/powerpoint/2010/main" val="38759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044-D393-2645-8328-E7DA732E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Individual linear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D5433-C4EA-2547-AF20-50ABA0E0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90688"/>
            <a:ext cx="6350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E294-C7E2-964C-8606-B12CED8B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CKD progression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9BA5-CB7E-D243-8515-1C084594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Stage progression = eGFR linear estimates </a:t>
            </a:r>
            <a:r>
              <a:rPr lang="en-US" sz="2000" dirty="0">
                <a:solidFill>
                  <a:schemeClr val="accent1"/>
                </a:solidFill>
              </a:rPr>
              <a:t>[intercept, slope, p-value, R2]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               	+ biomarker linear estimates </a:t>
            </a:r>
            <a:r>
              <a:rPr lang="en-US" sz="2000" dirty="0">
                <a:solidFill>
                  <a:schemeClr val="accent1"/>
                </a:solidFill>
              </a:rPr>
              <a:t>[intercept, slope, p-value, R2]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			</a:t>
            </a:r>
            <a:r>
              <a:rPr lang="en-US" sz="2000" dirty="0">
                <a:solidFill>
                  <a:schemeClr val="accent1"/>
                </a:solidFill>
              </a:rPr>
              <a:t>{creatinine + glucose + HGB + SBP + DBP + LDL}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		+ biomarkers [last value and mean]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                  		</a:t>
            </a:r>
            <a:r>
              <a:rPr lang="en-US" sz="2000" dirty="0">
                <a:solidFill>
                  <a:schemeClr val="accent1"/>
                </a:solidFill>
              </a:rPr>
              <a:t>{creatinine + glucose + HGB + SBP + DBP + LDL}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               	+ health risk factors [categorical binary]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                   		</a:t>
            </a:r>
            <a:r>
              <a:rPr lang="en-US" sz="2000" dirty="0">
                <a:solidFill>
                  <a:schemeClr val="accent1"/>
                </a:solidFill>
              </a:rPr>
              <a:t>{Diabetes  + Anemia + Hypertension  + Dyslipidemia + Medications}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               	+ demographics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                   		</a:t>
            </a:r>
            <a:r>
              <a:rPr lang="en-US" sz="2000" dirty="0">
                <a:solidFill>
                  <a:schemeClr val="accent1"/>
                </a:solidFill>
              </a:rPr>
              <a:t>{age, gender}</a:t>
            </a:r>
          </a:p>
        </p:txBody>
      </p:sp>
    </p:spTree>
    <p:extLst>
      <p:ext uri="{BB962C8B-B14F-4D97-AF65-F5344CB8AC3E}">
        <p14:creationId xmlns:p14="http://schemas.microsoft.com/office/powerpoint/2010/main" val="236749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FC20-B898-4948-8A64-488E3DB8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logistic regression: </a:t>
            </a:r>
            <a:br>
              <a:rPr lang="en-US" b="1" dirty="0"/>
            </a:br>
            <a:r>
              <a:rPr lang="en-SG" b="1" dirty="0"/>
              <a:t>parsimonious</a:t>
            </a:r>
            <a:r>
              <a:rPr lang="ru-RU" b="1" dirty="0"/>
              <a:t> </a:t>
            </a:r>
            <a:r>
              <a:rPr lang="en-US" b="1" dirty="0"/>
              <a:t>model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E61CC-0068-794D-9735-0803F1EF919D}"/>
              </a:ext>
            </a:extLst>
          </p:cNvPr>
          <p:cNvSpPr txBox="1">
            <a:spLocks/>
          </p:cNvSpPr>
          <p:nvPr/>
        </p:nvSpPr>
        <p:spPr>
          <a:xfrm>
            <a:off x="7215188" y="1889125"/>
            <a:ext cx="356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Note goodness-of-fit measure: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Pseudo-R-squared = 0.407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(quite good!)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B3B32904-02BE-A949-84BC-0D1953686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89125"/>
            <a:ext cx="5819775" cy="4728568"/>
          </a:xfrm>
        </p:spPr>
      </p:pic>
    </p:spTree>
    <p:extLst>
      <p:ext uri="{BB962C8B-B14F-4D97-AF65-F5344CB8AC3E}">
        <p14:creationId xmlns:p14="http://schemas.microsoft.com/office/powerpoint/2010/main" val="385273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FC20-B898-4948-8A64-488E3DB8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logistic regression: </a:t>
            </a:r>
            <a:br>
              <a:rPr lang="en-US" b="1" dirty="0"/>
            </a:br>
            <a:r>
              <a:rPr lang="en-SG" b="1" dirty="0"/>
              <a:t>full</a:t>
            </a:r>
            <a:r>
              <a:rPr lang="ru-RU" b="1" dirty="0"/>
              <a:t> </a:t>
            </a:r>
            <a:r>
              <a:rPr lang="en-US" b="1" dirty="0"/>
              <a:t>model results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E14B448-BA20-CA4B-BDEF-4305616F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05488" cy="51262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32574B-AC60-3348-9B2D-E2A364D7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394" y="1690688"/>
            <a:ext cx="3568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Note goodness-of-fit measure: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Pseudo-R-squared = 0.479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(better!)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70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C0BD-79F1-1741-97C7-60425272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Prediction modeling with logistic regression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2488C6-3FB5-2E44-B900-9DC0327F8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984"/>
          <a:stretch/>
        </p:blipFill>
        <p:spPr>
          <a:xfrm>
            <a:off x="649288" y="1743024"/>
            <a:ext cx="3879853" cy="158012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4FA499-D029-7B4A-9AAE-9637A8EF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759" y="1369686"/>
            <a:ext cx="3241746" cy="3012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49EB9-8A57-CC40-A23B-B52E54680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43" y="1655295"/>
            <a:ext cx="2718594" cy="2612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CBC798-3EC5-E949-BD9B-0D3F160AF976}"/>
              </a:ext>
            </a:extLst>
          </p:cNvPr>
          <p:cNvSpPr txBox="1"/>
          <p:nvPr/>
        </p:nvSpPr>
        <p:spPr>
          <a:xfrm>
            <a:off x="649288" y="3323562"/>
            <a:ext cx="3879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evaluation on the entire sample as training set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81549C3-9EA4-6440-A36D-9E6AAE3F0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31853"/>
              </p:ext>
            </p:extLst>
          </p:nvPr>
        </p:nvGraphicFramePr>
        <p:xfrm>
          <a:off x="2714193" y="4496694"/>
          <a:ext cx="607262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5132">
                  <a:extLst>
                    <a:ext uri="{9D8B030D-6E8A-4147-A177-3AD203B41FA5}">
                      <a16:colId xmlns:a16="http://schemas.microsoft.com/office/drawing/2014/main" val="1446663710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95661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Performance evaluation with repeated k-fold cross-validation (4 folds, 5 repeats) using perditions from hold-out folds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 (SD)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4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0.762 (0.043)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1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(sensitivity)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0.637 (0.074)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7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 (0.042)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4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0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71D5-E84A-7E47-BC29-78466A7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and modeling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D343-96BA-374A-AEA1-C45FBE93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5963" cy="4351338"/>
          </a:xfrm>
        </p:spPr>
        <p:txBody>
          <a:bodyPr/>
          <a:lstStyle/>
          <a:p>
            <a:r>
              <a:rPr lang="en-US" dirty="0"/>
              <a:t>Mixed-effect logistic regression (repeated measures in independent variables)</a:t>
            </a:r>
          </a:p>
          <a:p>
            <a:r>
              <a:rPr lang="en-US" dirty="0"/>
              <a:t>Bayesian logistic regression and probability estimation using Markov chain 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40577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30F0-9B03-0841-8213-6BFF1E3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CKD incidence and progression risk factors</a:t>
            </a:r>
          </a:p>
        </p:txBody>
      </p:sp>
      <p:pic>
        <p:nvPicPr>
          <p:cNvPr id="8" name="Picture 7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3DCAEAB3-27F2-DB45-941D-A6D7C72E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7" y="1619250"/>
            <a:ext cx="3639511" cy="241858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27C48D-B251-EC4E-8016-83AB120968A3}"/>
              </a:ext>
            </a:extLst>
          </p:cNvPr>
          <p:cNvSpPr txBox="1">
            <a:spLocks/>
          </p:cNvSpPr>
          <p:nvPr/>
        </p:nvSpPr>
        <p:spPr>
          <a:xfrm>
            <a:off x="4928227" y="1619249"/>
            <a:ext cx="3276600" cy="241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Sociodemographic: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Being old, non-white (black/</a:t>
            </a:r>
            <a:r>
              <a:rPr lang="en-US" sz="2400" dirty="0" err="1"/>
              <a:t>hispanic</a:t>
            </a:r>
            <a:r>
              <a:rPr lang="en-US" sz="2400" dirty="0"/>
              <a:t>) and male is associated with higher risk of CKD progression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3CF28D-5323-0547-8646-76F9A7F1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91" y="4229099"/>
            <a:ext cx="4299713" cy="2418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9AB2E9-5A0D-8F40-BDCB-04CEED047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79" y="1619249"/>
            <a:ext cx="3230670" cy="241858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3DA36E-0646-3844-8426-78695C35D786}"/>
              </a:ext>
            </a:extLst>
          </p:cNvPr>
          <p:cNvSpPr txBox="1">
            <a:spLocks/>
          </p:cNvSpPr>
          <p:nvPr/>
        </p:nvSpPr>
        <p:spPr>
          <a:xfrm>
            <a:off x="5423527" y="4273928"/>
            <a:ext cx="6106486" cy="241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Physiological and health: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Diabetes (&gt;4-fold higher risk of CKD)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Hypertension (&gt; 3-fold higher risk of CKD)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Anemia (biomarker of CKD </a:t>
            </a:r>
            <a:r>
              <a:rPr lang="en-US" sz="2400" dirty="0" err="1"/>
              <a:t>preogression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Dyslipidemia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Impaired kidney function</a:t>
            </a:r>
          </a:p>
        </p:txBody>
      </p:sp>
    </p:spTree>
    <p:extLst>
      <p:ext uri="{BB962C8B-B14F-4D97-AF65-F5344CB8AC3E}">
        <p14:creationId xmlns:p14="http://schemas.microsoft.com/office/powerpoint/2010/main" val="33079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10D2-1D9F-8841-AFD1-94218EFD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Rapid literature review and </a:t>
            </a:r>
            <a:br>
              <a:rPr lang="en-US" b="1" dirty="0"/>
            </a:br>
            <a:r>
              <a:rPr lang="en-US" b="1" dirty="0"/>
              <a:t>evidence-based theoretical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44EF-79B6-6B4A-870F-CEAA24E7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8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lab tests data do we have?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ED7F79-9824-7F47-88FB-8CE12423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54687"/>
              </p:ext>
            </p:extLst>
          </p:nvPr>
        </p:nvGraphicFramePr>
        <p:xfrm>
          <a:off x="932249" y="2569220"/>
          <a:ext cx="8597514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11264">
                  <a:extLst>
                    <a:ext uri="{9D8B030D-6E8A-4147-A177-3AD203B41FA5}">
                      <a16:colId xmlns:a16="http://schemas.microsoft.com/office/drawing/2014/main" val="635397313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401760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Biomarker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Health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Creatinine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Kidney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Hemoglobin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Blood 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7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LDL 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Dyslipidemia / hyperlipidemia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0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Blood pressure (systolic and diastolic)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Hypertension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0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3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927B-7E0C-7D4D-9850-3279ED7D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Approaches to analysis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1C98-978E-3343-8C4D-BF61C3F3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Exploratory analysis and visualizations (univariate and bi-variate)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Theoretical/evidence-based feature engineering and model building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 machine learning predictive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Mixed effects logistic regression with repeated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probability estimation and MCMC</a:t>
            </a:r>
          </a:p>
        </p:txBody>
      </p:sp>
    </p:spTree>
    <p:extLst>
      <p:ext uri="{BB962C8B-B14F-4D97-AF65-F5344CB8AC3E}">
        <p14:creationId xmlns:p14="http://schemas.microsoft.com/office/powerpoint/2010/main" val="16147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71C5-C95E-E845-9DCA-CD831C34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51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 evidence-based feature: Estimated Glomerular Filtration Rate (eGFR) – the key kidney function indicator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884F39A-5E42-8442-9B22-2135397A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64569"/>
            <a:ext cx="5713784" cy="3758400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78F3A68-3247-E641-B9C0-45941D37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18" y="2050257"/>
            <a:ext cx="4750332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7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509B-1BF2-5A42-9732-16A38038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Results of analysis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BD8B-5896-2043-B968-718B8690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78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Exploratory analysis and data processing (standardization)</a:t>
            </a:r>
          </a:p>
        </p:txBody>
      </p:sp>
    </p:spTree>
    <p:extLst>
      <p:ext uri="{BB962C8B-B14F-4D97-AF65-F5344CB8AC3E}">
        <p14:creationId xmlns:p14="http://schemas.microsoft.com/office/powerpoint/2010/main" val="27159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9349-2A76-A34F-BD1E-FE9024C6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 your study population: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C9EE-4377-7840-AA37-BA8C711B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286" y="1825625"/>
            <a:ext cx="4520514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b="1" dirty="0"/>
              <a:t>Race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White  75%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Unknown  9%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Black  8%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Asian  6%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Hispanic  2%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b="1" dirty="0"/>
              <a:t>Gender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Female  59%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Male  41%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b="1" dirty="0"/>
              <a:t>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/>
              <a:t>Mean (SD) = </a:t>
            </a:r>
            <a:r>
              <a:rPr lang="en-US" sz="2000" dirty="0"/>
              <a:t>70.4 (9.2)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Median (IQR) = 71 (14)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C31E5-F0C1-DC40-823F-7BC57D3D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71" y="1733297"/>
            <a:ext cx="4943068" cy="48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3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509B-1BF2-5A42-9732-16A3803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of measurements [in time]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BD8B-5896-2043-B968-718B8690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Lab tests and measurements are non-uniformly distributed in time, yet there are some peaks corresponding to usual appointment schedule: 3, 6, 12, 18 and 24 months after diagnosis/1st visit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A7878-CA2E-E845-A762-25E959F2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9194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989</Words>
  <Application>Microsoft Macintosh PowerPoint</Application>
  <PresentationFormat>Widescreen</PresentationFormat>
  <Paragraphs>141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Chronic Kidney Disease (CKD) data challenge</vt:lpstr>
      <vt:lpstr>Contents</vt:lpstr>
      <vt:lpstr>CKD incidence and progression risk factors</vt:lpstr>
      <vt:lpstr>Rapid literature review and  evidence-based theoretical model</vt:lpstr>
      <vt:lpstr>Approaches to analysis and prediction</vt:lpstr>
      <vt:lpstr>NEW evidence-based feature: Estimated Glomerular Filtration Rate (eGFR) – the key kidney function indicator </vt:lpstr>
      <vt:lpstr>Results of analysis and modeling</vt:lpstr>
      <vt:lpstr>Know your study population: demographics</vt:lpstr>
      <vt:lpstr>Distribution of measurements [in time]</vt:lpstr>
      <vt:lpstr>Distribution of measurements [per subject]</vt:lpstr>
      <vt:lpstr>Biomarkers: univariate analysis</vt:lpstr>
      <vt:lpstr>Bivariate analysis: biomarkers ~ follow-ups</vt:lpstr>
      <vt:lpstr>Bivariate analysis: biomarkers ~ gender</vt:lpstr>
      <vt:lpstr>Bivariate analysis: biomarkers ~ race</vt:lpstr>
      <vt:lpstr>Bivariate analysis: biomarkers ~ age</vt:lpstr>
      <vt:lpstr>Bivariate analysis: biomarkers ~ CKD progress</vt:lpstr>
      <vt:lpstr>Stage progress ~ demographics</vt:lpstr>
      <vt:lpstr>Medications ~ CKD progress</vt:lpstr>
      <vt:lpstr>Analysis and modeling</vt:lpstr>
      <vt:lpstr>“Evidence-based” approach to predicative modeling</vt:lpstr>
      <vt:lpstr>eGFR ~ time &amp; race </vt:lpstr>
      <vt:lpstr>Handling repeated measures data (biomarkers time series)</vt:lpstr>
      <vt:lpstr>Compute individual features of  eGFR ~ time relationship</vt:lpstr>
      <vt:lpstr>Individual linear projections</vt:lpstr>
      <vt:lpstr>CKD progression prediction model</vt:lpstr>
      <vt:lpstr>Fitting logistic regression:  parsimonious model results</vt:lpstr>
      <vt:lpstr>Fitting logistic regression:  full model results</vt:lpstr>
      <vt:lpstr>Prediction modeling with logistic regression</vt:lpstr>
      <vt:lpstr>Further research and modeling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 (CKD) data challenge</dc:title>
  <dc:creator>Iurii Rykov</dc:creator>
  <cp:lastModifiedBy>Iurii Rykov</cp:lastModifiedBy>
  <cp:revision>1</cp:revision>
  <dcterms:created xsi:type="dcterms:W3CDTF">2022-02-19T13:51:21Z</dcterms:created>
  <dcterms:modified xsi:type="dcterms:W3CDTF">2022-02-22T22:33:20Z</dcterms:modified>
</cp:coreProperties>
</file>