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B4051-B65C-4618-BD9F-18B29AB91F9C}" v="403" dt="2025-01-18T16:54:5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PIU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Pump</a:t>
            </a:r>
            <a:r>
              <a:rPr lang="ru-RU" dirty="0"/>
              <a:t> It Up)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Игра-качалка, созданная учеником 2 курса Яндекс Лицея Антоновым Юрием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D77A-4D7D-CE33-A06E-3FEFD52C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Смысл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D4667-FAF4-4D9A-8F88-8CAC7F07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Смысл игры заключается в прокачке своего игрового аватара, чтобы в конце концов стать наилучшей версией себя</a:t>
            </a:r>
          </a:p>
        </p:txBody>
      </p:sp>
    </p:spTree>
    <p:extLst>
      <p:ext uri="{BB962C8B-B14F-4D97-AF65-F5344CB8AC3E}">
        <p14:creationId xmlns:p14="http://schemas.microsoft.com/office/powerpoint/2010/main" val="12259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6DA2C-F55B-B653-7F8D-74C2D40D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проекта участвовали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BDC9F-D9BD-F732-C368-A39FDACC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dirty="0"/>
              <a:t>Тимлид:</a:t>
            </a:r>
          </a:p>
          <a:p>
            <a:pPr marL="0" indent="0" algn="ctr">
              <a:buNone/>
            </a:pPr>
            <a:r>
              <a:rPr lang="ru-RU" dirty="0"/>
              <a:t>Антонов Юрий</a:t>
            </a:r>
          </a:p>
          <a:p>
            <a:pPr algn="ctr"/>
            <a:r>
              <a:rPr lang="ru-RU" dirty="0"/>
              <a:t>Главный разработчик:</a:t>
            </a:r>
          </a:p>
          <a:p>
            <a:pPr marL="0" indent="0" algn="ctr">
              <a:buNone/>
            </a:pPr>
            <a:r>
              <a:rPr lang="ru-RU" dirty="0"/>
              <a:t>Антонов Юрий</a:t>
            </a:r>
          </a:p>
          <a:p>
            <a:pPr algn="ctr"/>
            <a:r>
              <a:rPr lang="ru-RU" dirty="0"/>
              <a:t>Главный художник:</a:t>
            </a:r>
          </a:p>
          <a:p>
            <a:pPr marL="0" indent="0" algn="ctr">
              <a:buNone/>
            </a:pPr>
            <a:r>
              <a:rPr lang="ru-RU" dirty="0"/>
              <a:t>Антонов Юрий</a:t>
            </a:r>
          </a:p>
          <a:p>
            <a:pPr algn="ctr"/>
            <a:r>
              <a:rPr lang="ru-RU" dirty="0"/>
              <a:t>Главный спонсор:</a:t>
            </a:r>
          </a:p>
          <a:p>
            <a:pPr marL="0" indent="0" algn="ctr">
              <a:buNone/>
            </a:pPr>
            <a:r>
              <a:rPr lang="ru-RU" dirty="0"/>
              <a:t>Антонов Юрий</a:t>
            </a:r>
          </a:p>
        </p:txBody>
      </p:sp>
    </p:spTree>
    <p:extLst>
      <p:ext uri="{BB962C8B-B14F-4D97-AF65-F5344CB8AC3E}">
        <p14:creationId xmlns:p14="http://schemas.microsoft.com/office/powerpoint/2010/main" val="73814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09CAB-0F2A-D421-29CD-9AA99935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36E541-3128-56A0-DB41-F7BAA350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Python (язык программирования)</a:t>
            </a:r>
          </a:p>
          <a:p>
            <a:r>
              <a:rPr lang="ru-RU" dirty="0" err="1"/>
              <a:t>Pygame</a:t>
            </a:r>
            <a:r>
              <a:rPr lang="ru-RU" dirty="0"/>
              <a:t> (библиотека для создания простеньких игр на </a:t>
            </a:r>
            <a:r>
              <a:rPr lang="ru-RU" dirty="0" err="1"/>
              <a:t>python</a:t>
            </a:r>
            <a:r>
              <a:rPr lang="ru-RU" dirty="0"/>
              <a:t>)</a:t>
            </a:r>
          </a:p>
          <a:p>
            <a:r>
              <a:rPr lang="ru-RU" dirty="0" err="1"/>
              <a:t>Pycharm</a:t>
            </a:r>
            <a:r>
              <a:rPr lang="ru-RU" dirty="0"/>
              <a:t> (среда разработки)</a:t>
            </a:r>
          </a:p>
          <a:p>
            <a:r>
              <a:rPr lang="ru-RU" dirty="0" err="1"/>
              <a:t>PixelArt</a:t>
            </a:r>
            <a:r>
              <a:rPr lang="ru-RU" dirty="0"/>
              <a:t> (среда рисования пиксельных картинок)</a:t>
            </a:r>
          </a:p>
          <a:p>
            <a:r>
              <a:rPr lang="ru-RU" dirty="0"/>
              <a:t>PowerPoint (среда создания презентаций)</a:t>
            </a:r>
          </a:p>
        </p:txBody>
      </p:sp>
    </p:spTree>
    <p:extLst>
      <p:ext uri="{BB962C8B-B14F-4D97-AF65-F5344CB8AC3E}">
        <p14:creationId xmlns:p14="http://schemas.microsoft.com/office/powerpoint/2010/main" val="458981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PIU (Pump It Up)</vt:lpstr>
      <vt:lpstr>Смысл игры</vt:lpstr>
      <vt:lpstr>В проекта участвовали</vt:lpstr>
      <vt:lpstr>Использованные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58</cp:revision>
  <dcterms:created xsi:type="dcterms:W3CDTF">2025-01-18T16:41:41Z</dcterms:created>
  <dcterms:modified xsi:type="dcterms:W3CDTF">2025-01-18T16:55:00Z</dcterms:modified>
</cp:coreProperties>
</file>