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ri4ek/WebsiteFlas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hlinkClick r:id="rId2"/>
              </a:rPr>
              <a:t>WebsiteFlask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Сделано  с любовью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41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ru-RU" dirty="0" smtClean="0"/>
              <a:t>Мы хотим представить </a:t>
            </a:r>
            <a:r>
              <a:rPr lang="ru-RU" dirty="0"/>
              <a:t>вам нашу разработку — сайт для сборки персональных компьютеров. В современном мире технологии развиваются с неимоверной скоростью, и создать надежный и производительный ПК — задача, которая интересует многих. Наша платформа призвана упростить этот процесс как для опытных пользователей, так и для новичков, которые только начинают погружаться в мир компьютерной техники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6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Информирование целевой аудитории</a:t>
            </a:r>
            <a:r>
              <a:rPr lang="ru-RU" dirty="0"/>
              <a:t> о возможностях и функционале сайта.</a:t>
            </a:r>
          </a:p>
          <a:p>
            <a:r>
              <a:rPr lang="ru-RU" b="1" dirty="0"/>
              <a:t>Продвижение сервиса</a:t>
            </a:r>
            <a:r>
              <a:rPr lang="ru-RU" dirty="0"/>
              <a:t> как надежного и удобного инструмента для сборки ПК.</a:t>
            </a:r>
          </a:p>
          <a:p>
            <a:r>
              <a:rPr lang="ru-RU" b="1" dirty="0"/>
              <a:t>Обучение пользователей</a:t>
            </a:r>
            <a:r>
              <a:rPr lang="ru-RU" dirty="0"/>
              <a:t> принципам выбора компонентов и сбора компьютера.</a:t>
            </a:r>
          </a:p>
          <a:p>
            <a:r>
              <a:rPr lang="ru-RU" b="1" dirty="0"/>
              <a:t>Увеличение вовлеченности</a:t>
            </a:r>
            <a:r>
              <a:rPr lang="ru-RU" dirty="0"/>
              <a:t> пользователей через интерактивные элементы сайта.</a:t>
            </a:r>
          </a:p>
          <a:p>
            <a:r>
              <a:rPr lang="ru-RU" b="1" dirty="0"/>
              <a:t>Сбор обратной связи</a:t>
            </a:r>
            <a:r>
              <a:rPr lang="ru-RU" dirty="0"/>
              <a:t> от пользователей для дальнейшего улучшения сервиса.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5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ru-RU" b="1" dirty="0"/>
              <a:t>Представить интерфейс сайта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Показать, как легко и удобно ориентироваться на сайте.</a:t>
            </a:r>
          </a:p>
          <a:p>
            <a:pPr lvl="1"/>
            <a:r>
              <a:rPr lang="ru-RU" dirty="0"/>
              <a:t>Рассказать о доступных функциях и инструментах для сборки ПК.</a:t>
            </a:r>
          </a:p>
          <a:p>
            <a:pPr marL="525780" indent="-457200">
              <a:buFont typeface="+mj-lt"/>
              <a:buAutoNum type="arabicPeriod"/>
            </a:pPr>
            <a:r>
              <a:rPr lang="ru-RU" b="1" dirty="0"/>
              <a:t>Объяснить процесс сборки ПК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Пошагово продемонстрировать процесс выбора компонентов.</a:t>
            </a:r>
          </a:p>
          <a:p>
            <a:pPr lvl="1"/>
            <a:r>
              <a:rPr lang="ru-RU" dirty="0"/>
              <a:t>Обсудить рекомендации по совместимости деталей.</a:t>
            </a:r>
          </a:p>
          <a:p>
            <a:pPr marL="525780" indent="-457200">
              <a:buFont typeface="+mj-lt"/>
              <a:buAutoNum type="arabicPeriod"/>
            </a:pPr>
            <a:r>
              <a:rPr lang="ru-RU" b="1" dirty="0"/>
              <a:t>Поделиться примерами успешных сборок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Показать готовые сборки для разных категорий пользователей (геймеры, офисные ПК, мультимедиа и т.д.).</a:t>
            </a:r>
          </a:p>
          <a:p>
            <a:pPr lvl="1"/>
            <a:r>
              <a:rPr lang="ru-RU" dirty="0"/>
              <a:t>Привести отзывы пользователей о собранных системах.</a:t>
            </a:r>
          </a:p>
          <a:p>
            <a:pPr marL="525780" indent="-457200">
              <a:buFont typeface="+mj-lt"/>
              <a:buAutoNum type="arabicPeriod"/>
            </a:pPr>
            <a:r>
              <a:rPr lang="ru-RU" b="1" dirty="0"/>
              <a:t>Иллюстрация дополнительных функций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Рассказать о возможности сравнения комплектующих, оценки их характеристик и цен.</a:t>
            </a:r>
          </a:p>
          <a:p>
            <a:pPr lvl="1"/>
            <a:r>
              <a:rPr lang="ru-RU" dirty="0"/>
              <a:t>Обсудить интеграцию с онлайн-магазинами для удобства покупки.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27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16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</TotalTime>
  <Words>163</Words>
  <Application>Microsoft Office PowerPoint</Application>
  <PresentationFormat>Экран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Остин</vt:lpstr>
      <vt:lpstr>WebsiteFlask</vt:lpstr>
      <vt:lpstr>Ведение</vt:lpstr>
      <vt:lpstr>Цели</vt:lpstr>
      <vt:lpstr>Задачи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WebsiteFlask</dc:title>
  <dc:creator>1</dc:creator>
  <cp:lastModifiedBy>Пользователь Windows</cp:lastModifiedBy>
  <cp:revision>1</cp:revision>
  <dcterms:created xsi:type="dcterms:W3CDTF">2025-04-13T19:14:30Z</dcterms:created>
  <dcterms:modified xsi:type="dcterms:W3CDTF">2025-04-13T19:22:39Z</dcterms:modified>
</cp:coreProperties>
</file>