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51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9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55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8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4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0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5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44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20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84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9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19E0-A7E7-4018-9EE0-0E804AE812F2}" type="datetimeFigureOut">
              <a:rPr lang="es-MX" smtClean="0"/>
              <a:t>12/06/2019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D30B-3089-43F3-99B6-420C7F8152E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45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05155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08" y="378177"/>
            <a:ext cx="2421654" cy="78244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051551" y="1336981"/>
            <a:ext cx="50455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FACULTAD DE CIENCIAS NATURALES Y EXACTAS</a:t>
            </a:r>
          </a:p>
          <a:p>
            <a:pPr algn="ctr"/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Ciencia de la Computación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051551" y="2349634"/>
            <a:ext cx="48412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de Diploma en opción al Título de Licenciado en </a:t>
            </a:r>
          </a:p>
          <a:p>
            <a:pPr algn="ctr"/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Ciencia de la Computación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58917" y="3370307"/>
            <a:ext cx="750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91877" y="3606149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Soluciones de Problemas Seleccionados </a:t>
            </a:r>
          </a:p>
          <a:p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Final Mundial del ICPC 2019.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258917" y="4610658"/>
            <a:ext cx="25789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</a:t>
            </a:r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Yuri Alcántara Olivero.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265286" y="5194364"/>
            <a:ext cx="23663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Tutor:</a:t>
            </a:r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Henry Blanco Lores.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786642" y="6030665"/>
            <a:ext cx="15263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2018-2019</a:t>
            </a:r>
          </a:p>
        </p:txBody>
      </p:sp>
    </p:spTree>
    <p:extLst>
      <p:ext uri="{BB962C8B-B14F-4D97-AF65-F5344CB8AC3E}">
        <p14:creationId xmlns:p14="http://schemas.microsoft.com/office/powerpoint/2010/main" val="656690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56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Yuri</dc:creator>
  <cp:lastModifiedBy>Yuri</cp:lastModifiedBy>
  <cp:revision>5</cp:revision>
  <dcterms:created xsi:type="dcterms:W3CDTF">2019-06-12T18:55:29Z</dcterms:created>
  <dcterms:modified xsi:type="dcterms:W3CDTF">2019-06-13T02:21:39Z</dcterms:modified>
</cp:coreProperties>
</file>