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6404" autoAdjust="0"/>
  </p:normalViewPr>
  <p:slideViewPr>
    <p:cSldViewPr snapToGrid="0">
      <p:cViewPr>
        <p:scale>
          <a:sx n="75" d="100"/>
          <a:sy n="75" d="100"/>
        </p:scale>
        <p:origin x="22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4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3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9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9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7C75-351E-44DF-BF66-8EC60782B3E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4303-8978-46A1-8A04-9E4B4711D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JEST </a:t>
            </a:r>
            <a:r>
              <a:rPr lang="pt-BR" dirty="0" smtClean="0"/>
              <a:t>– Módulo 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04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46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9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51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55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6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98176" y="2866292"/>
            <a:ext cx="6013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CAPÍTULO 1 - Introdução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4264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3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00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4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46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25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2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63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3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825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2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006"/>
            <a:ext cx="5184410" cy="43723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8" y="94784"/>
            <a:ext cx="500132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3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81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8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18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23" cy="66684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86" y="1210949"/>
            <a:ext cx="583011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7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7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9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9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301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8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JEST – Módulo 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Yuri</dc:creator>
  <cp:lastModifiedBy>yuri cruz frança</cp:lastModifiedBy>
  <cp:revision>45</cp:revision>
  <dcterms:created xsi:type="dcterms:W3CDTF">2022-12-28T14:32:59Z</dcterms:created>
  <dcterms:modified xsi:type="dcterms:W3CDTF">2023-06-23T00:36:13Z</dcterms:modified>
</cp:coreProperties>
</file>