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76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6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8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1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47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52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62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5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F89F4-677A-454A-B8BB-E8AE75CC721B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5377C-0C4D-406A-B932-B0F6C0D6B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eu@email.aqu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-scm.com/book/en/v2/Customizing-Git-Git-Configur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37" y="3126108"/>
            <a:ext cx="4941454" cy="162785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85657" y="326375"/>
            <a:ext cx="7701043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Definir usuário</a:t>
            </a:r>
          </a:p>
          <a:p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user.name "Seu nome aqui"</a:t>
            </a:r>
          </a:p>
          <a:p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config</a:t>
            </a:r>
            <a:r>
              <a:rPr lang="pt-BR" sz="1200" dirty="0"/>
              <a:t> --local </a:t>
            </a:r>
            <a:r>
              <a:rPr lang="pt-BR" sz="1200" dirty="0" err="1"/>
              <a:t>user.email</a:t>
            </a:r>
            <a:r>
              <a:rPr lang="pt-BR" sz="1200" dirty="0"/>
              <a:t> </a:t>
            </a:r>
            <a:r>
              <a:rPr lang="pt-BR" sz="1200" dirty="0" err="1" smtClean="0">
                <a:hlinkClick r:id="rId3"/>
              </a:rPr>
              <a:t>seu@email.aqui</a:t>
            </a:r>
            <a:endParaRPr lang="pt-BR" sz="1200" dirty="0" smtClean="0"/>
          </a:p>
          <a:p>
            <a:r>
              <a:rPr lang="pt-BR" sz="1200" dirty="0" smtClean="0"/>
              <a:t>	Para mais </a:t>
            </a:r>
            <a:r>
              <a:rPr lang="pt-BR" sz="1200" dirty="0" err="1" smtClean="0"/>
              <a:t>configs</a:t>
            </a:r>
            <a:r>
              <a:rPr lang="pt-BR" sz="1200" dirty="0"/>
              <a:t>: </a:t>
            </a:r>
            <a:r>
              <a:rPr lang="pt-BR" sz="1200" dirty="0">
                <a:hlinkClick r:id="rId4"/>
              </a:rPr>
              <a:t>https://</a:t>
            </a:r>
            <a:r>
              <a:rPr lang="pt-BR" sz="1200" dirty="0" smtClean="0">
                <a:hlinkClick r:id="rId4"/>
              </a:rPr>
              <a:t>git-scm.com/book/en/v2/Customizing-Git-Git-Configuration</a:t>
            </a:r>
            <a:endParaRPr lang="pt-BR" sz="1200" dirty="0" smtClean="0"/>
          </a:p>
          <a:p>
            <a:r>
              <a:rPr lang="pt-BR" sz="1200" dirty="0" smtClean="0"/>
              <a:t>MUDAR A BRANCHA PRA MAIN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branch</a:t>
            </a:r>
            <a:r>
              <a:rPr lang="pt-BR" sz="1200" dirty="0" smtClean="0"/>
              <a:t> –M “</a:t>
            </a:r>
            <a:r>
              <a:rPr lang="pt-BR" sz="1200" dirty="0" err="1" smtClean="0"/>
              <a:t>main</a:t>
            </a:r>
            <a:r>
              <a:rPr lang="pt-BR" sz="1200" dirty="0" smtClean="0"/>
              <a:t>” (reiniciar o </a:t>
            </a:r>
            <a:r>
              <a:rPr lang="pt-BR" sz="1200" dirty="0" err="1" smtClean="0"/>
              <a:t>vscode</a:t>
            </a:r>
            <a:r>
              <a:rPr lang="pt-BR" sz="1200" dirty="0" smtClean="0"/>
              <a:t>)</a:t>
            </a:r>
            <a:endParaRPr lang="pt-BR" sz="1200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Identificar os arquivos</a:t>
            </a:r>
            <a:endParaRPr lang="pt-BR" sz="1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/>
              <a:t>Ir na pasta, botão direito, começar o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bash</a:t>
            </a:r>
            <a:endParaRPr lang="pt-BR" sz="1200" dirty="0"/>
          </a:p>
          <a:p>
            <a:r>
              <a:rPr lang="pt-BR" sz="1200" dirty="0"/>
              <a:t>Ou = ‘</a:t>
            </a:r>
            <a:r>
              <a:rPr lang="pt-BR" sz="1200" dirty="0" err="1"/>
              <a:t>cd</a:t>
            </a:r>
            <a:r>
              <a:rPr lang="pt-BR" sz="1200" dirty="0"/>
              <a:t> (diretório</a:t>
            </a:r>
            <a:r>
              <a:rPr lang="pt-BR" sz="1200" dirty="0" smtClean="0"/>
              <a:t>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Adicionando arquivos</a:t>
            </a:r>
          </a:p>
          <a:p>
            <a:r>
              <a:rPr lang="pt-BR" sz="1200" dirty="0" smtClean="0"/>
              <a:t>Adicionar um arquivo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(file)</a:t>
            </a:r>
          </a:p>
          <a:p>
            <a:r>
              <a:rPr lang="pt-BR" sz="1200" dirty="0" smtClean="0"/>
              <a:t>Adicionar todos os arquivos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 err="1" smtClean="0"/>
              <a:t>add</a:t>
            </a:r>
            <a:r>
              <a:rPr lang="pt-BR" sz="1200" dirty="0" smtClean="0"/>
              <a:t> .</a:t>
            </a:r>
          </a:p>
          <a:p>
            <a:r>
              <a:rPr lang="pt-BR" sz="1200" dirty="0" smtClean="0"/>
              <a:t>Remover </a:t>
            </a:r>
            <a:r>
              <a:rPr lang="pt-BR" sz="1200" dirty="0"/>
              <a:t>arquivo monitorado </a:t>
            </a:r>
            <a:r>
              <a:rPr lang="pt-BR" sz="1200" dirty="0" smtClean="0"/>
              <a:t>= </a:t>
            </a:r>
            <a:r>
              <a:rPr lang="pt-BR" sz="1200" dirty="0" err="1" smtClean="0"/>
              <a:t>git</a:t>
            </a:r>
            <a:r>
              <a:rPr lang="pt-BR" sz="1200" dirty="0" smtClean="0"/>
              <a:t> </a:t>
            </a:r>
            <a:r>
              <a:rPr lang="pt-BR" sz="1200" dirty="0"/>
              <a:t>rem --</a:t>
            </a:r>
            <a:r>
              <a:rPr lang="pt-BR" sz="1200" dirty="0" err="1"/>
              <a:t>cached</a:t>
            </a:r>
            <a:r>
              <a:rPr lang="pt-BR" sz="1200" dirty="0"/>
              <a:t> (arquivo) (vi no </a:t>
            </a:r>
            <a:r>
              <a:rPr lang="pt-BR" sz="1200" dirty="0" smtClean="0"/>
              <a:t>‘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  <a:r>
              <a:rPr lang="pt-BR" sz="1200" u="sng" dirty="0" smtClean="0"/>
              <a:t>’)</a:t>
            </a:r>
          </a:p>
          <a:p>
            <a:endParaRPr lang="pt-B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Modificações</a:t>
            </a:r>
          </a:p>
          <a:p>
            <a:r>
              <a:rPr lang="pt-B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 os arquivos que estão sendo monitorados =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ls-tree -r master --name-only</a:t>
            </a:r>
            <a:endParaRPr lang="pt-BR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200" dirty="0" smtClean="0"/>
              <a:t>Notificar (</a:t>
            </a:r>
            <a:r>
              <a:rPr lang="pt-BR" sz="1200" dirty="0" err="1" smtClean="0"/>
              <a:t>commit</a:t>
            </a:r>
            <a:r>
              <a:rPr lang="pt-BR" sz="1200" dirty="0"/>
              <a:t>) = </a:t>
            </a:r>
            <a:r>
              <a:rPr lang="pt-BR" sz="1200" dirty="0" err="1"/>
              <a:t>git</a:t>
            </a:r>
            <a:r>
              <a:rPr lang="pt-BR" sz="1200" dirty="0"/>
              <a:t> </a:t>
            </a:r>
            <a:r>
              <a:rPr lang="pt-BR" sz="1200" dirty="0" err="1"/>
              <a:t>commit</a:t>
            </a:r>
            <a:r>
              <a:rPr lang="pt-BR" sz="1200" dirty="0"/>
              <a:t> -m "(mensagem</a:t>
            </a:r>
            <a:r>
              <a:rPr lang="pt-BR" sz="1200" dirty="0" smtClean="0"/>
              <a:t>)“</a:t>
            </a:r>
          </a:p>
          <a:p>
            <a:r>
              <a:rPr lang="pt-BR" sz="1200" dirty="0" smtClean="0"/>
              <a:t>Ver as que foram feitas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</a:t>
            </a:r>
          </a:p>
          <a:p>
            <a:r>
              <a:rPr lang="pt-BR" sz="1200" dirty="0" err="1" smtClean="0"/>
              <a:t>Insertions</a:t>
            </a:r>
            <a:r>
              <a:rPr lang="pt-BR" sz="1200" dirty="0" smtClean="0"/>
              <a:t> = linhas de código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NOTA: TEM QUE NOTIFICAR  A CADA MUDANÇA, 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	POIS ELE NÃO AVISA NO LOG AS MUDANÇAS FEITAS</a:t>
            </a:r>
          </a:p>
          <a:p>
            <a:r>
              <a:rPr lang="pt-BR" sz="1200" dirty="0" smtClean="0">
                <a:solidFill>
                  <a:schemeClr val="accent2">
                    <a:lumMod val="75000"/>
                  </a:schemeClr>
                </a:solidFill>
              </a:rPr>
              <a:t>NOTA 2: NUNCA COMITE UM CÓDIGO DEFEITUOSO</a:t>
            </a:r>
          </a:p>
          <a:p>
            <a:endParaRPr lang="pt-BR" sz="1200" dirty="0" smtClean="0"/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mais resumidas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–online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detalhadas = </a:t>
            </a:r>
            <a:r>
              <a:rPr lang="pt-BR" sz="1200" dirty="0" err="1" smtClean="0"/>
              <a:t>git</a:t>
            </a:r>
            <a:r>
              <a:rPr lang="pt-BR" sz="1200" dirty="0" smtClean="0"/>
              <a:t> log –p </a:t>
            </a:r>
            <a:r>
              <a:rPr lang="pt-BR" sz="1200" dirty="0" smtClean="0">
                <a:solidFill>
                  <a:srgbClr val="00B050"/>
                </a:solidFill>
              </a:rPr>
              <a:t>(sair daí, tecla “q”)</a:t>
            </a:r>
          </a:p>
          <a:p>
            <a:r>
              <a:rPr lang="pt-BR" sz="1200" dirty="0" err="1"/>
              <a:t>I</a:t>
            </a:r>
            <a:r>
              <a:rPr lang="pt-BR" sz="1200" dirty="0" err="1" smtClean="0"/>
              <a:t>nfos</a:t>
            </a:r>
            <a:r>
              <a:rPr lang="pt-BR" sz="1200" dirty="0" smtClean="0"/>
              <a:t> formatadas () = </a:t>
            </a:r>
            <a:r>
              <a:rPr lang="pt-BR" sz="1200" dirty="0" err="1" smtClean="0"/>
              <a:t>git</a:t>
            </a:r>
            <a:r>
              <a:rPr lang="pt-BR" sz="1200" dirty="0" smtClean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/>
              <a:t>:%</a:t>
            </a:r>
            <a:r>
              <a:rPr lang="pt-BR" sz="1200" dirty="0" smtClean="0"/>
              <a:t>H“ (</a:t>
            </a:r>
            <a:r>
              <a:rPr lang="pt-BR" sz="1200" dirty="0"/>
              <a:t>só aparece o </a:t>
            </a:r>
            <a:r>
              <a:rPr lang="pt-BR" sz="1200" dirty="0" err="1" smtClean="0"/>
              <a:t>hash</a:t>
            </a:r>
            <a:r>
              <a:rPr lang="pt-BR" sz="1200" dirty="0" smtClean="0"/>
              <a:t>)</a:t>
            </a:r>
          </a:p>
          <a:p>
            <a:r>
              <a:rPr lang="pt-BR" sz="1200" dirty="0" err="1"/>
              <a:t>Infos</a:t>
            </a:r>
            <a:r>
              <a:rPr lang="pt-BR" sz="1200" dirty="0"/>
              <a:t> </a:t>
            </a:r>
            <a:r>
              <a:rPr lang="pt-BR" sz="1200" dirty="0" err="1" smtClean="0"/>
              <a:t>hash</a:t>
            </a:r>
            <a:r>
              <a:rPr lang="pt-BR" sz="1200" dirty="0" smtClean="0"/>
              <a:t> resumido, </a:t>
            </a:r>
            <a:r>
              <a:rPr lang="pt-BR" sz="1200" b="1" i="1" dirty="0" err="1" smtClean="0"/>
              <a:t>commit</a:t>
            </a:r>
            <a:r>
              <a:rPr lang="pt-BR" sz="1200" b="1" i="1" dirty="0" smtClean="0"/>
              <a:t>, </a:t>
            </a:r>
            <a:r>
              <a:rPr lang="pt-BR" sz="1200" b="1" i="1" dirty="0" err="1" smtClean="0"/>
              <a:t>email</a:t>
            </a:r>
            <a:r>
              <a:rPr lang="pt-BR" sz="1200" b="1" i="1" dirty="0" smtClean="0"/>
              <a:t> do autor...</a:t>
            </a:r>
            <a:r>
              <a:rPr lang="pt-BR" sz="1200" dirty="0" smtClean="0"/>
              <a:t> </a:t>
            </a:r>
            <a:r>
              <a:rPr lang="pt-BR" sz="1200" dirty="0"/>
              <a:t>() = </a:t>
            </a:r>
            <a:r>
              <a:rPr lang="pt-BR" sz="1200" dirty="0" err="1"/>
              <a:t>git</a:t>
            </a:r>
            <a:r>
              <a:rPr lang="pt-BR" sz="1200" dirty="0"/>
              <a:t>  log --</a:t>
            </a:r>
            <a:r>
              <a:rPr lang="pt-BR" sz="1200" dirty="0" err="1"/>
              <a:t>pretty</a:t>
            </a:r>
            <a:r>
              <a:rPr lang="pt-BR" sz="1200" dirty="0"/>
              <a:t>="</a:t>
            </a:r>
            <a:r>
              <a:rPr lang="pt-BR" sz="1200" dirty="0" err="1"/>
              <a:t>format</a:t>
            </a:r>
            <a:r>
              <a:rPr lang="pt-BR" sz="1200" dirty="0" smtClean="0"/>
              <a:t>:%h </a:t>
            </a:r>
            <a:r>
              <a:rPr lang="pt-BR" sz="1200" b="1" i="1" dirty="0" smtClean="0"/>
              <a:t>%s %</a:t>
            </a:r>
            <a:r>
              <a:rPr lang="pt-BR" sz="1200" b="1" i="1" dirty="0" err="1" smtClean="0"/>
              <a:t>ae</a:t>
            </a:r>
            <a:r>
              <a:rPr lang="pt-BR" sz="1200" dirty="0" smtClean="0"/>
              <a:t>“</a:t>
            </a:r>
          </a:p>
          <a:p>
            <a:r>
              <a:rPr lang="pt-BR" sz="1200" u="sng" dirty="0"/>
              <a:t>	</a:t>
            </a:r>
            <a:r>
              <a:rPr lang="pt-BR" sz="1200" u="sng" dirty="0" smtClean="0"/>
              <a:t>Link para mais atalhos </a:t>
            </a:r>
            <a:r>
              <a:rPr lang="pt-BR" sz="1200" u="sng" dirty="0"/>
              <a:t>de histórico: http://devhints.io/git-log</a:t>
            </a:r>
            <a:endParaRPr lang="pt-BR" sz="1200" u="sng" dirty="0" smtClean="0"/>
          </a:p>
          <a:p>
            <a:endParaRPr lang="pt-B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arquivos na pasta</a:t>
            </a:r>
          </a:p>
          <a:p>
            <a:r>
              <a:rPr lang="pt-BR" sz="1200" dirty="0" smtClean="0"/>
              <a:t>Ver os que estão = </a:t>
            </a:r>
            <a:r>
              <a:rPr lang="pt-BR" sz="1200" dirty="0" err="1" smtClean="0"/>
              <a:t>ls</a:t>
            </a:r>
            <a:endParaRPr lang="pt-BR" sz="1200" dirty="0" smtClean="0"/>
          </a:p>
          <a:p>
            <a:r>
              <a:rPr lang="pt-BR" sz="1200" dirty="0" smtClean="0"/>
              <a:t>Status atual = </a:t>
            </a:r>
            <a:r>
              <a:rPr lang="pt-BR" sz="1200" dirty="0" err="1" smtClean="0"/>
              <a:t>git</a:t>
            </a:r>
            <a:r>
              <a:rPr lang="pt-BR" sz="1200" dirty="0" smtClean="0"/>
              <a:t> status</a:t>
            </a:r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endParaRPr lang="pt-BR" sz="12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722" y="321449"/>
            <a:ext cx="3443651" cy="224120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82254" y="5923249"/>
            <a:ext cx="364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>
                <a:solidFill>
                  <a:srgbClr val="FF0000"/>
                </a:solidFill>
              </a:rPr>
              <a:t>Obs</a:t>
            </a:r>
            <a:r>
              <a:rPr lang="pt-BR" sz="1200" dirty="0" smtClean="0">
                <a:solidFill>
                  <a:srgbClr val="FF0000"/>
                </a:solidFill>
              </a:rPr>
              <a:t>: Mudei o nome da pasta principal para  </a:t>
            </a:r>
            <a:r>
              <a:rPr lang="pt-BR" sz="1200" dirty="0" err="1" smtClean="0">
                <a:solidFill>
                  <a:srgbClr val="FF0000"/>
                </a:solidFill>
              </a:rPr>
              <a:t>para</a:t>
            </a:r>
            <a:r>
              <a:rPr lang="pt-BR" sz="1200" dirty="0" smtClean="0">
                <a:solidFill>
                  <a:srgbClr val="FF0000"/>
                </a:solidFill>
              </a:rPr>
              <a:t> ‘local‘ depois para ‘</a:t>
            </a:r>
            <a:r>
              <a:rPr lang="pt-BR" sz="1200" dirty="0" err="1" smtClean="0">
                <a:solidFill>
                  <a:srgbClr val="FF0000"/>
                </a:solidFill>
              </a:rPr>
              <a:t>yuri</a:t>
            </a:r>
            <a:r>
              <a:rPr lang="pt-BR" sz="1200" dirty="0" smtClean="0">
                <a:solidFill>
                  <a:srgbClr val="FF0000"/>
                </a:solidFill>
              </a:rPr>
              <a:t>’, pois criei uma pasta anterior para servir como servidor, cujo denominei ele de ‘local’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15962" y="149469"/>
            <a:ext cx="352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Inicializando tudo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158" y="1741848"/>
            <a:ext cx="19528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280520"/>
            <a:ext cx="6257371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Termos: </a:t>
            </a:r>
          </a:p>
          <a:p>
            <a:r>
              <a:rPr lang="pt-BR" sz="1400" dirty="0" err="1" smtClean="0"/>
              <a:t>Hash</a:t>
            </a:r>
            <a:r>
              <a:rPr lang="pt-BR" sz="1400" dirty="0" smtClean="0"/>
              <a:t>= Código do </a:t>
            </a:r>
            <a:r>
              <a:rPr lang="pt-BR" sz="1400" dirty="0" err="1" smtClean="0"/>
              <a:t>commit</a:t>
            </a:r>
            <a:endParaRPr lang="pt-BR" sz="1400" dirty="0" smtClean="0"/>
          </a:p>
          <a:p>
            <a:r>
              <a:rPr lang="pt-BR" sz="140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servidor</a:t>
            </a:r>
          </a:p>
          <a:p>
            <a:r>
              <a:rPr lang="pt-BR" sz="1400" dirty="0" smtClean="0"/>
              <a:t>Criar repositório do servidor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cd</a:t>
            </a:r>
            <a:r>
              <a:rPr lang="pt-BR" sz="1400" dirty="0" smtClean="0"/>
              <a:t> .. (voltar uma pasta)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mk</a:t>
            </a:r>
            <a:r>
              <a:rPr lang="pt-BR" sz="1400" dirty="0" smtClean="0"/>
              <a:t> </a:t>
            </a:r>
            <a:r>
              <a:rPr lang="pt-BR" sz="1400" dirty="0" err="1" smtClean="0"/>
              <a:t>dir</a:t>
            </a:r>
            <a:r>
              <a:rPr lang="pt-BR" sz="1400" dirty="0" smtClean="0"/>
              <a:t> (nome do servidor) = </a:t>
            </a:r>
            <a:r>
              <a:rPr lang="pt-BR" sz="1400" dirty="0" err="1" smtClean="0"/>
              <a:t>make</a:t>
            </a:r>
            <a:r>
              <a:rPr lang="pt-BR" sz="1400" dirty="0" smtClean="0"/>
              <a:t> </a:t>
            </a:r>
            <a:r>
              <a:rPr lang="pt-BR" sz="1400" dirty="0" err="1" smtClean="0"/>
              <a:t>directory</a:t>
            </a:r>
            <a:endParaRPr lang="pt-BR" sz="1400" dirty="0" smtClean="0"/>
          </a:p>
          <a:p>
            <a:r>
              <a:rPr lang="pt-BR" sz="1400" dirty="0"/>
              <a:t>	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init</a:t>
            </a:r>
            <a:r>
              <a:rPr lang="pt-BR" sz="1400" dirty="0" smtClean="0"/>
              <a:t> –</a:t>
            </a:r>
            <a:r>
              <a:rPr lang="pt-BR" sz="1400" dirty="0" err="1" smtClean="0"/>
              <a:t>bare</a:t>
            </a:r>
            <a:r>
              <a:rPr lang="pt-BR" sz="1400" dirty="0" smtClean="0"/>
              <a:t> = Iniciar diretório ‘puro’, só contém alterações, e não os arquivos(</a:t>
            </a:r>
            <a:r>
              <a:rPr lang="pt-BR" sz="1400" dirty="0" err="1" smtClean="0"/>
              <a:t>working</a:t>
            </a:r>
            <a:r>
              <a:rPr lang="pt-BR" sz="1400" dirty="0" smtClean="0"/>
              <a:t> </a:t>
            </a:r>
            <a:r>
              <a:rPr lang="pt-BR" sz="1400" dirty="0" err="1" smtClean="0"/>
              <a:t>tree</a:t>
            </a:r>
            <a:r>
              <a:rPr lang="pt-BR" sz="1400" dirty="0" smtClean="0"/>
              <a:t>). Permitindo depois adicionar esse repositório em outro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irar criar o caminho do diretório, COPIAR ele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Alura</a:t>
            </a:r>
            <a:r>
              <a:rPr lang="pt-BR" sz="1400" dirty="0" smtClean="0"/>
              <a:t>: </a:t>
            </a:r>
            <a:r>
              <a:rPr lang="pt-BR" sz="1000" i="1" dirty="0" smtClean="0"/>
              <a:t>“</a:t>
            </a:r>
            <a:r>
              <a:rPr lang="pt-BR" sz="1100" i="1" dirty="0"/>
              <a:t>Com este comando nós criamos um repositório que não terá a </a:t>
            </a:r>
            <a:r>
              <a:rPr lang="pt-BR" sz="1100" i="1" dirty="0" err="1"/>
              <a:t>working</a:t>
            </a:r>
            <a:r>
              <a:rPr lang="pt-BR" sz="1100" i="1" dirty="0"/>
              <a:t> </a:t>
            </a:r>
            <a:r>
              <a:rPr lang="pt-BR" sz="1100" i="1" dirty="0" err="1"/>
              <a:t>tree</a:t>
            </a:r>
            <a:r>
              <a:rPr lang="pt-BR" sz="1100" i="1" dirty="0"/>
              <a:t>, ou seja, não conterá uma cópia dos nossos arquivos. Como o repositório servirá apenas como servidor, para que outros membros da equipe sincronizem seus trabalhos, poupamos espaço de armazenamento desta forma</a:t>
            </a:r>
            <a:r>
              <a:rPr lang="pt-BR" sz="1100" i="1" dirty="0" smtClean="0"/>
              <a:t>.”</a:t>
            </a:r>
            <a:endParaRPr lang="pt-BR" sz="1000" i="1" dirty="0" smtClean="0"/>
          </a:p>
          <a:p>
            <a:endParaRPr lang="pt-BR" sz="1400" dirty="0"/>
          </a:p>
          <a:p>
            <a:r>
              <a:rPr lang="pt-BR" sz="1400" dirty="0" smtClean="0"/>
              <a:t>	Voltar na pasta (</a:t>
            </a:r>
            <a:r>
              <a:rPr lang="pt-BR" sz="1400" u="sng" dirty="0" err="1" smtClean="0"/>
              <a:t>cd</a:t>
            </a:r>
            <a:r>
              <a:rPr lang="pt-BR" sz="1400" dirty="0" smtClean="0"/>
              <a:t> ./</a:t>
            </a:r>
            <a:r>
              <a:rPr lang="pt-BR" sz="1400" dirty="0" err="1" smtClean="0"/>
              <a:t>yuri</a:t>
            </a:r>
            <a:r>
              <a:rPr lang="pt-BR" sz="1400" u="sng" dirty="0" smtClean="0"/>
              <a:t>/)</a:t>
            </a:r>
            <a:r>
              <a:rPr lang="pt-BR" sz="1400" dirty="0" smtClean="0"/>
              <a:t> </a:t>
            </a:r>
          </a:p>
          <a:p>
            <a:r>
              <a:rPr lang="pt-BR" sz="1400" dirty="0" smtClean="0"/>
              <a:t>	Pegar o caminho do servidor criado</a:t>
            </a:r>
          </a:p>
          <a:p>
            <a:r>
              <a:rPr lang="pt-BR" sz="1400" dirty="0" smtClean="0"/>
              <a:t>	</a:t>
            </a:r>
            <a:r>
              <a:rPr lang="pt-BR" dirty="0"/>
              <a:t>D:/Yuri/01 </a:t>
            </a:r>
            <a:r>
              <a:rPr lang="pt-BR" dirty="0" err="1"/>
              <a:t>Alura</a:t>
            </a:r>
            <a:r>
              <a:rPr lang="pt-BR" dirty="0"/>
              <a:t>/17 </a:t>
            </a:r>
            <a:r>
              <a:rPr lang="pt-BR" dirty="0" err="1"/>
              <a:t>Git</a:t>
            </a:r>
            <a:r>
              <a:rPr lang="pt-BR" dirty="0"/>
              <a:t>/servidor/</a:t>
            </a:r>
            <a:endParaRPr lang="pt-BR" sz="1400" dirty="0" smtClean="0"/>
          </a:p>
          <a:p>
            <a:r>
              <a:rPr lang="pt-BR" sz="1400" dirty="0" smtClean="0"/>
              <a:t>Ver os servidores remotos associados = </a:t>
            </a:r>
            <a:r>
              <a:rPr lang="pt-BR" sz="1400" dirty="0" err="1"/>
              <a:t>g</a:t>
            </a:r>
            <a:r>
              <a:rPr lang="pt-BR" sz="1400" dirty="0" err="1" smtClean="0"/>
              <a:t>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endParaRPr lang="pt-BR" sz="1400" dirty="0" smtClean="0"/>
          </a:p>
          <a:p>
            <a:r>
              <a:rPr lang="pt-BR" sz="1400" dirty="0" smtClean="0"/>
              <a:t>Adicionar servidores remotos, </a:t>
            </a:r>
            <a:r>
              <a:rPr lang="pt-BR" sz="1400" b="1" i="1" dirty="0" smtClean="0"/>
              <a:t>dar o nome </a:t>
            </a:r>
            <a:r>
              <a:rPr lang="pt-BR" sz="1400" dirty="0" smtClean="0"/>
              <a:t>e</a:t>
            </a:r>
            <a:r>
              <a:rPr lang="pt-BR" sz="1400" b="1" i="1" dirty="0" smtClean="0"/>
              <a:t> caminho </a:t>
            </a:r>
            <a:r>
              <a:rPr lang="pt-BR" sz="1400" dirty="0" smtClean="0"/>
              <a:t>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add</a:t>
            </a:r>
            <a:r>
              <a:rPr lang="pt-BR" sz="1400" dirty="0" smtClean="0"/>
              <a:t> </a:t>
            </a:r>
            <a:r>
              <a:rPr lang="pt-BR" sz="1400" b="1" i="1" dirty="0" smtClean="0"/>
              <a:t>local “caminho dele”</a:t>
            </a:r>
          </a:p>
          <a:p>
            <a:r>
              <a:rPr lang="pt-BR" sz="1400" b="1" i="1" dirty="0" smtClean="0"/>
              <a:t>Nota: Esse caminho pode ser qualquer coisa, </a:t>
            </a:r>
            <a:r>
              <a:rPr lang="pt-BR" sz="1400" b="1" i="1" dirty="0" err="1" smtClean="0"/>
              <a:t>ex</a:t>
            </a:r>
            <a:r>
              <a:rPr lang="pt-BR" sz="1400" b="1" i="1" dirty="0" smtClean="0"/>
              <a:t>: </a:t>
            </a:r>
            <a:r>
              <a:rPr lang="pt-BR" sz="1400" b="1" i="1" dirty="0" err="1" smtClean="0"/>
              <a:t>url</a:t>
            </a:r>
            <a:r>
              <a:rPr lang="pt-BR" sz="1400" b="1" i="1" dirty="0" smtClean="0"/>
              <a:t>, pasta de outro computador na rede e etc.</a:t>
            </a:r>
            <a:endParaRPr lang="pt-BR" sz="1400" b="1" i="1" dirty="0"/>
          </a:p>
          <a:p>
            <a:endParaRPr lang="pt-BR" sz="1400" dirty="0" smtClean="0"/>
          </a:p>
          <a:p>
            <a:r>
              <a:rPr lang="pt-BR" sz="1400" dirty="0" smtClean="0"/>
              <a:t>Para </a:t>
            </a:r>
            <a:r>
              <a:rPr lang="pt-BR" sz="1400" u="sng" dirty="0" smtClean="0"/>
              <a:t>remover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</a:t>
            </a:r>
            <a:r>
              <a:rPr lang="pt-BR" sz="1400" dirty="0" err="1" smtClean="0"/>
              <a:t>rm</a:t>
            </a:r>
            <a:r>
              <a:rPr lang="pt-BR" sz="1400" dirty="0" smtClean="0"/>
              <a:t> (nome que foi dado ao </a:t>
            </a:r>
            <a:r>
              <a:rPr lang="pt-BR" sz="1400" dirty="0" err="1" smtClean="0"/>
              <a:t>remote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err="1" smtClean="0"/>
              <a:t>Obs</a:t>
            </a:r>
            <a:r>
              <a:rPr lang="pt-BR" sz="1400" dirty="0" smtClean="0"/>
              <a:t>: Não </a:t>
            </a:r>
            <a:r>
              <a:rPr lang="pt-BR" sz="1400" u="sng" dirty="0" smtClean="0"/>
              <a:t>remove</a:t>
            </a:r>
            <a:r>
              <a:rPr lang="pt-BR" sz="1400" dirty="0" smtClean="0"/>
              <a:t> os arquivos, só o a </a:t>
            </a:r>
            <a:r>
              <a:rPr lang="pt-BR" sz="1400" dirty="0" err="1" smtClean="0"/>
              <a:t>config</a:t>
            </a:r>
            <a:r>
              <a:rPr lang="pt-BR" sz="1400" dirty="0" smtClean="0"/>
              <a:t> </a:t>
            </a:r>
            <a:endParaRPr lang="pt-BR" sz="1400" dirty="0"/>
          </a:p>
          <a:p>
            <a:r>
              <a:rPr lang="pt-BR" sz="1400" dirty="0" smtClean="0"/>
              <a:t>Mostrar o endereço do local = </a:t>
            </a:r>
            <a:r>
              <a:rPr lang="pt-BR" sz="1400" dirty="0" err="1" smtClean="0"/>
              <a:t>git</a:t>
            </a:r>
            <a:r>
              <a:rPr lang="pt-BR" sz="1400" dirty="0" smtClean="0"/>
              <a:t> </a:t>
            </a:r>
            <a:r>
              <a:rPr lang="pt-BR" sz="1400" dirty="0" err="1" smtClean="0"/>
              <a:t>remote</a:t>
            </a:r>
            <a:r>
              <a:rPr lang="pt-BR" sz="1400" dirty="0" smtClean="0"/>
              <a:t> –v</a:t>
            </a:r>
          </a:p>
          <a:p>
            <a:r>
              <a:rPr lang="pt-BR" sz="1400" dirty="0" err="1" smtClean="0"/>
              <a:t>Fetch</a:t>
            </a:r>
            <a:r>
              <a:rPr lang="pt-BR" sz="1400" dirty="0" smtClean="0"/>
              <a:t> = buscar dados desse caminho</a:t>
            </a:r>
          </a:p>
          <a:p>
            <a:r>
              <a:rPr lang="pt-BR" sz="1400" dirty="0" err="1" smtClean="0"/>
              <a:t>Push</a:t>
            </a:r>
            <a:r>
              <a:rPr lang="pt-BR" sz="1400" dirty="0" smtClean="0"/>
              <a:t> = enviar dados para esse caminho</a:t>
            </a:r>
            <a:endParaRPr lang="pt-BR" sz="1400" dirty="0"/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89" y="606669"/>
            <a:ext cx="5102244" cy="161778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890" y="2488909"/>
            <a:ext cx="5102244" cy="4846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890" y="3127453"/>
            <a:ext cx="5102244" cy="47151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889" y="3906217"/>
            <a:ext cx="5102244" cy="719991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3257060" y="150002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Criando servidor remoto</a:t>
            </a:r>
            <a:endParaRPr lang="pt-BR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36859" y="796333"/>
            <a:ext cx="766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uma nova pasta de onde eu </a:t>
            </a:r>
            <a:r>
              <a:rPr lang="pt-BR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tava</a:t>
            </a:r>
            <a:endParaRPr lang="pt-BR" sz="1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 uma pasta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</a:t>
            </a:r>
          </a:p>
          <a:p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Criar a pasta da Ana =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mkdir</a:t>
            </a:r>
            <a:r>
              <a:rPr lang="pt-B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</a:t>
            </a:r>
            <a:endParaRPr lang="pt-B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1400" dirty="0" smtClean="0"/>
              <a:t>Entrar na pasta = </a:t>
            </a:r>
            <a:r>
              <a:rPr lang="pt-BR" sz="1400" dirty="0" err="1" smtClean="0"/>
              <a:t>cd</a:t>
            </a:r>
            <a:r>
              <a:rPr lang="pt-BR" sz="1400" dirty="0" smtClean="0"/>
              <a:t> </a:t>
            </a:r>
            <a:r>
              <a:rPr lang="pt-BR" sz="1400" dirty="0" err="1" smtClean="0"/>
              <a:t>ana</a:t>
            </a:r>
            <a:r>
              <a:rPr lang="pt-BR" sz="1400" dirty="0"/>
              <a:t> </a:t>
            </a:r>
            <a:r>
              <a:rPr lang="pt-BR" sz="1400" dirty="0" smtClean="0"/>
              <a:t>(simbolizando o computador da </a:t>
            </a:r>
            <a:r>
              <a:rPr lang="pt-BR" sz="1400" dirty="0" err="1" smtClean="0"/>
              <a:t>ana</a:t>
            </a:r>
            <a:r>
              <a:rPr lang="pt-BR" sz="1400" dirty="0" smtClean="0"/>
              <a:t>)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Agora ela vai clonar, pela primeira vez o servidor no </a:t>
            </a:r>
            <a:r>
              <a:rPr lang="pt-BR" sz="1400" dirty="0" err="1" smtClean="0"/>
              <a:t>pc</a:t>
            </a:r>
            <a:r>
              <a:rPr lang="pt-BR" sz="1400" dirty="0" smtClean="0"/>
              <a:t> dela</a:t>
            </a:r>
          </a:p>
          <a:p>
            <a:r>
              <a:rPr lang="pt-BR" sz="1400" dirty="0" smtClean="0"/>
              <a:t>Clonagem e </a:t>
            </a:r>
            <a:r>
              <a:rPr lang="pt-BR" sz="1400" b="1" i="1" dirty="0" smtClean="0"/>
              <a:t>nome da pasta</a:t>
            </a:r>
            <a:r>
              <a:rPr lang="pt-BR" sz="1400" dirty="0" smtClean="0"/>
              <a:t> = </a:t>
            </a:r>
            <a:r>
              <a:rPr lang="pt-BR" sz="1400" dirty="0" err="1" smtClean="0"/>
              <a:t>git</a:t>
            </a:r>
            <a:r>
              <a:rPr lang="pt-BR" sz="1400" dirty="0" smtClean="0"/>
              <a:t> clone “(endereço do servidor, </a:t>
            </a:r>
            <a:r>
              <a:rPr lang="pt-BR" sz="1400" dirty="0"/>
              <a:t>no caso D:\Yuri\01 </a:t>
            </a:r>
            <a:r>
              <a:rPr lang="pt-BR" sz="1400" dirty="0" err="1"/>
              <a:t>Alura</a:t>
            </a:r>
            <a:r>
              <a:rPr lang="pt-BR" sz="1400" dirty="0"/>
              <a:t>\17 </a:t>
            </a:r>
            <a:r>
              <a:rPr lang="pt-BR" sz="1400" dirty="0" err="1" smtClean="0"/>
              <a:t>Git</a:t>
            </a:r>
            <a:r>
              <a:rPr lang="pt-BR" sz="1400" dirty="0" smtClean="0"/>
              <a:t>\servidor)” </a:t>
            </a:r>
            <a:r>
              <a:rPr lang="pt-BR" sz="1400" b="1" i="1" dirty="0" smtClean="0"/>
              <a:t>projeto</a:t>
            </a:r>
          </a:p>
          <a:p>
            <a:r>
              <a:rPr lang="pt-BR" sz="1400" dirty="0"/>
              <a:t>	</a:t>
            </a:r>
            <a:r>
              <a:rPr lang="pt-BR" sz="1400" dirty="0" smtClean="0"/>
              <a:t>Ele diz que está clonando um repositório vazio, justamente pois nenhum dado foi enviado</a:t>
            </a:r>
            <a:endParaRPr lang="pt-BR" sz="1400" dirty="0"/>
          </a:p>
          <a:p>
            <a:endParaRPr lang="pt-BR" sz="1400" dirty="0"/>
          </a:p>
          <a:p>
            <a:endParaRPr lang="pt-BR" sz="14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3257060" y="150002"/>
            <a:ext cx="893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7030A0"/>
                </a:solidFill>
              </a:rPr>
              <a:t>Pegando dados do servidor pela primeira vez </a:t>
            </a:r>
            <a:endParaRPr lang="pt-BR" sz="3600" dirty="0">
              <a:solidFill>
                <a:srgbClr val="7030A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59" y="919159"/>
            <a:ext cx="4243120" cy="12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114</Words>
  <Application>Microsoft Office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Yuri</dc:creator>
  <cp:lastModifiedBy>Yuri</cp:lastModifiedBy>
  <cp:revision>29</cp:revision>
  <dcterms:created xsi:type="dcterms:W3CDTF">2022-04-27T14:58:40Z</dcterms:created>
  <dcterms:modified xsi:type="dcterms:W3CDTF">2022-05-10T15:16:09Z</dcterms:modified>
</cp:coreProperties>
</file>